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4795" r:id="rId3"/>
    <p:sldId id="4796" r:id="rId4"/>
    <p:sldId id="4786" r:id="rId5"/>
    <p:sldId id="4787" r:id="rId6"/>
    <p:sldId id="4797" r:id="rId7"/>
    <p:sldId id="4791" r:id="rId8"/>
    <p:sldId id="4792" r:id="rId9"/>
    <p:sldId id="4790" r:id="rId10"/>
    <p:sldId id="4789" r:id="rId11"/>
    <p:sldId id="4782" r:id="rId12"/>
    <p:sldId id="4798" r:id="rId13"/>
    <p:sldId id="4784" r:id="rId14"/>
    <p:sldId id="4785" r:id="rId15"/>
    <p:sldId id="4793" r:id="rId16"/>
    <p:sldId id="479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713A996-1E99-4B76-81EE-A1990CFC0C7F}">
          <p14:sldIdLst>
            <p14:sldId id="256"/>
            <p14:sldId id="4795"/>
            <p14:sldId id="4796"/>
            <p14:sldId id="4786"/>
            <p14:sldId id="4787"/>
            <p14:sldId id="4797"/>
            <p14:sldId id="4791"/>
            <p14:sldId id="4792"/>
            <p14:sldId id="4790"/>
            <p14:sldId id="4789"/>
            <p14:sldId id="4782"/>
          </p14:sldIdLst>
        </p14:section>
        <p14:section name="Backup" id="{2EB11D7A-B70D-4481-A5C6-C2C231670173}">
          <p14:sldIdLst>
            <p14:sldId id="4798"/>
            <p14:sldId id="4784"/>
            <p14:sldId id="4785"/>
            <p14:sldId id="4793"/>
            <p14:sldId id="47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na Wurst" initials="JW" lastIdx="2" clrIdx="0">
    <p:extLst>
      <p:ext uri="{19B8F6BF-5375-455C-9EA6-DF929625EA0E}">
        <p15:presenceInfo xmlns:p15="http://schemas.microsoft.com/office/powerpoint/2012/main" userId="S-1-5-21-623463670-1030170091-2213812130-1266" providerId="AD"/>
      </p:ext>
    </p:extLst>
  </p:cmAuthor>
  <p:cmAuthor id="2" name="Jannik Schneider" initials="JS" lastIdx="1" clrIdx="1">
    <p:extLst>
      <p:ext uri="{19B8F6BF-5375-455C-9EA6-DF929625EA0E}">
        <p15:presenceInfo xmlns:p15="http://schemas.microsoft.com/office/powerpoint/2012/main" userId="S-1-5-21-623463670-1030170091-2213812130-12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476"/>
    <a:srgbClr val="9BA4BF"/>
    <a:srgbClr val="CDCDCD"/>
    <a:srgbClr val="666699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7440" autoAdjust="0"/>
  </p:normalViewPr>
  <p:slideViewPr>
    <p:cSldViewPr snapToGrid="0">
      <p:cViewPr varScale="1">
        <p:scale>
          <a:sx n="78" d="100"/>
          <a:sy n="78" d="100"/>
        </p:scale>
        <p:origin x="65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</c:v>
                </c:pt>
                <c:pt idx="1">
                  <c:v>0.05</c:v>
                </c:pt>
                <c:pt idx="2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27-42EF-83B6-F9F316BBE3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27-42EF-83B6-F9F316BBE3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462639"/>
        <c:axId val="1952468879"/>
      </c:barChart>
      <c:catAx>
        <c:axId val="195246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68879"/>
        <c:crosses val="autoZero"/>
        <c:auto val="1"/>
        <c:lblAlgn val="ctr"/>
        <c:lblOffset val="100"/>
        <c:noMultiLvlLbl val="0"/>
      </c:catAx>
      <c:valAx>
        <c:axId val="195246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Error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6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</c:v>
                </c:pt>
                <c:pt idx="1">
                  <c:v>0.05</c:v>
                </c:pt>
                <c:pt idx="2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78-BB1C-D8F8A6429C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78-BB1C-D8F8A6429C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462639"/>
        <c:axId val="1952468879"/>
      </c:barChart>
      <c:catAx>
        <c:axId val="1952462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68879"/>
        <c:crosses val="autoZero"/>
        <c:auto val="1"/>
        <c:lblAlgn val="ctr"/>
        <c:lblOffset val="100"/>
        <c:noMultiLvlLbl val="0"/>
      </c:catAx>
      <c:valAx>
        <c:axId val="195246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 [%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46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4AACAA7-E8BA-4F15-9BFB-8FE05248C0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F7C014-383D-4952-AD25-AF78BB687F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25309-7B7D-41D2-AE37-CB35CC7BB6AE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CB29A7-3781-4E24-9799-28D393457A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55ADC3-B514-4E1E-982B-79A88432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92415-2438-4B09-9922-775215EF1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812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EBA7F-3B7A-471F-986C-F163C7746E1E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630C6-19E5-4B54-96FB-4BAABFB3FAA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70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4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slideMaster" Target="../slideMasters/slideMaster1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31"/>
          <p:cNvSpPr>
            <a:spLocks noChangeArrowheads="1"/>
          </p:cNvSpPr>
          <p:nvPr userDrawn="1"/>
        </p:nvSpPr>
        <p:spPr bwMode="auto">
          <a:xfrm>
            <a:off x="0" y="2235051"/>
            <a:ext cx="12192000" cy="1683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6" name="Titel 6"/>
          <p:cNvSpPr txBox="1">
            <a:spLocks/>
          </p:cNvSpPr>
          <p:nvPr userDrawn="1"/>
        </p:nvSpPr>
        <p:spPr>
          <a:xfrm>
            <a:off x="4621835" y="4086027"/>
            <a:ext cx="6625167" cy="9366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B1C91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5pPr>
            <a:lvl6pPr marL="4572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6pPr>
            <a:lvl7pPr marL="9144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7pPr>
            <a:lvl8pPr marL="13716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8pPr>
            <a:lvl9pPr marL="1828800"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72775"/>
                </a:solidFill>
                <a:latin typeface="Agfa Rotis Sans Serif" pitchFamily="2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  <a:t>Vaclav Kasal</a:t>
            </a:r>
            <a:b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</a:br>
            <a:b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</a:br>
            <a: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  <a:t>Institute for Product Development</a:t>
            </a:r>
            <a:b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</a:br>
            <a:r>
              <a:rPr lang="en-GB" sz="1800" kern="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cs typeface="Arial" charset="0"/>
              </a:rPr>
              <a:t>Leibniz University Hannover</a:t>
            </a:r>
          </a:p>
        </p:txBody>
      </p:sp>
      <p:sp>
        <p:nvSpPr>
          <p:cNvPr id="19" name="Rectangle 5"/>
          <p:cNvSpPr txBox="1">
            <a:spLocks noChangeArrowheads="1"/>
          </p:cNvSpPr>
          <p:nvPr userDrawn="1"/>
        </p:nvSpPr>
        <p:spPr bwMode="auto">
          <a:xfrm>
            <a:off x="212493" y="6534150"/>
            <a:ext cx="3840164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B1C91F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de-DE" b="0" dirty="0">
                <a:solidFill>
                  <a:prstClr val="white">
                    <a:lumMod val="75000"/>
                  </a:prstClr>
                </a:solidFill>
              </a:rPr>
              <a:t>© 2022 IPeG Prof. Dr.-Ing. Roland Lachmayer</a:t>
            </a:r>
          </a:p>
          <a:p>
            <a:pPr algn="l">
              <a:defRPr/>
            </a:pPr>
            <a:endParaRPr lang="de-DE" b="0" dirty="0">
              <a:solidFill>
                <a:srgbClr val="FFFFFF"/>
              </a:solidFill>
            </a:endParaRPr>
          </a:p>
          <a:p>
            <a:pPr>
              <a:defRPr/>
            </a:pPr>
            <a:endParaRPr lang="de-DE" b="0" dirty="0">
              <a:solidFill>
                <a:srgbClr val="FFFFF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3" y="2713077"/>
            <a:ext cx="7236884" cy="120574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323476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Add Title</a:t>
            </a:r>
          </a:p>
          <a:p>
            <a:pPr lvl="0"/>
            <a:r>
              <a:rPr lang="en-GB" b="0" noProof="0"/>
              <a:t>Add Undertitle</a:t>
            </a:r>
            <a:endParaRPr lang="en-GB" noProof="0"/>
          </a:p>
          <a:p>
            <a:pPr lvl="0"/>
            <a:endParaRPr lang="en-GB" noProof="0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24" y="221383"/>
            <a:ext cx="1136342" cy="33296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8F806D-A720-4699-A692-8B22CAB2EC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16" y="226233"/>
            <a:ext cx="1136342" cy="32811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52D7B4-F814-426D-9C08-83F366FE6629}"/>
              </a:ext>
            </a:extLst>
          </p:cNvPr>
          <p:cNvSpPr/>
          <p:nvPr userDrawn="1"/>
        </p:nvSpPr>
        <p:spPr>
          <a:xfrm>
            <a:off x="4112262" y="6644640"/>
            <a:ext cx="8186417" cy="83820"/>
          </a:xfrm>
          <a:prstGeom prst="rect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DAA71429-11A2-499C-B33E-34595B7E689F}"/>
              </a:ext>
            </a:extLst>
          </p:cNvPr>
          <p:cNvSpPr>
            <a:spLocks noChangeArrowheads="1"/>
          </p:cNvSpPr>
          <p:nvPr userDrawn="1"/>
        </p:nvSpPr>
        <p:spPr bwMode="auto">
          <a:xfrm rot="18900000">
            <a:off x="7471417" y="4502350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de-DE" sz="3266" dirty="0">
              <a:latin typeface="Nunito Sans ExtraLight" pitchFamily="2" charset="77"/>
            </a:endParaRPr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70001C4-25DF-42A9-B0A0-E39AAFEF34C5}"/>
              </a:ext>
            </a:extLst>
          </p:cNvPr>
          <p:cNvSpPr>
            <a:spLocks noChangeArrowheads="1"/>
          </p:cNvSpPr>
          <p:nvPr userDrawn="1"/>
        </p:nvSpPr>
        <p:spPr bwMode="auto">
          <a:xfrm rot="13500000">
            <a:off x="8554870" y="2298264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de-DE" sz="3266" dirty="0">
              <a:latin typeface="Nunito Sans ExtraLight" pitchFamily="2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DBBA29-8976-4EB7-A576-50AF9D5E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>
          <a:xfrm>
            <a:off x="-2933129" y="0"/>
            <a:ext cx="7142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46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&#10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schutz" hidden="1">
            <a:extLst>
              <a:ext uri="{FF2B5EF4-FFF2-40B4-BE49-F238E27FC236}">
                <a16:creationId xmlns:a16="http://schemas.microsoft.com/office/drawing/2014/main" id="{243CC649-AF1F-4C3F-B66A-183E7DDCFE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1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schutz" hidden="1">
            <a:extLst>
              <a:ext uri="{FF2B5EF4-FFF2-40B4-BE49-F238E27FC236}">
                <a16:creationId xmlns:a16="http://schemas.microsoft.com/office/drawing/2014/main" id="{243CC649-AF1F-4C3F-B66A-183E7DDCFE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02AA79-263C-4E30-A353-EF65797CE0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>
          <a:xfrm>
            <a:off x="0" y="0"/>
            <a:ext cx="7142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14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kto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schutz" hidden="1">
            <a:extLst>
              <a:ext uri="{FF2B5EF4-FFF2-40B4-BE49-F238E27FC236}">
                <a16:creationId xmlns:a16="http://schemas.microsoft.com/office/drawing/2014/main" id="{243CC649-AF1F-4C3F-B66A-183E7DDCFE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B5F7914-0D78-4A15-92BC-ED4B1762B28A}"/>
              </a:ext>
            </a:extLst>
          </p:cNvPr>
          <p:cNvGrpSpPr/>
          <p:nvPr userDrawn="1"/>
        </p:nvGrpSpPr>
        <p:grpSpPr>
          <a:xfrm>
            <a:off x="2297748" y="1783814"/>
            <a:ext cx="1290654" cy="1256277"/>
            <a:chOff x="2297748" y="1783814"/>
            <a:chExt cx="1290654" cy="1256277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C3CD3ABC-9D56-4C54-B230-E52D8CADD884}"/>
                </a:ext>
              </a:extLst>
            </p:cNvPr>
            <p:cNvSpPr/>
            <p:nvPr/>
          </p:nvSpPr>
          <p:spPr>
            <a:xfrm>
              <a:off x="2297748" y="1783814"/>
              <a:ext cx="1290654" cy="1256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/>
            </a:p>
          </p:txBody>
        </p:sp>
        <p:grpSp>
          <p:nvGrpSpPr>
            <p:cNvPr id="16" name="Growth" descr="Geschäftswachstum">
              <a:extLst>
                <a:ext uri="{FF2B5EF4-FFF2-40B4-BE49-F238E27FC236}">
                  <a16:creationId xmlns:a16="http://schemas.microsoft.com/office/drawing/2014/main" id="{3291111C-6127-4F02-9684-532263315E96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15348" y="2076069"/>
              <a:ext cx="743666" cy="723858"/>
              <a:chOff x="4381266" y="1989001"/>
              <a:chExt cx="540000" cy="5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MIO_PICTOGRAM_PART1">
                <a:extLst>
                  <a:ext uri="{FF2B5EF4-FFF2-40B4-BE49-F238E27FC236}">
                    <a16:creationId xmlns:a16="http://schemas.microsoft.com/office/drawing/2014/main" id="{8AB3C7B9-C8E9-448E-9279-2F46C4847678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420079" y="2167595"/>
                <a:ext cx="466875" cy="298125"/>
              </a:xfrm>
              <a:custGeom>
                <a:avLst/>
                <a:gdLst>
                  <a:gd name="connsiteX0" fmla="*/ 377438 w 466875"/>
                  <a:gd name="connsiteY0" fmla="*/ 113625 h 298125"/>
                  <a:gd name="connsiteX1" fmla="*/ 434250 w 466875"/>
                  <a:gd name="connsiteY1" fmla="*/ 56812 h 298125"/>
                  <a:gd name="connsiteX2" fmla="*/ 467438 w 466875"/>
                  <a:gd name="connsiteY2" fmla="*/ 90000 h 298125"/>
                  <a:gd name="connsiteX3" fmla="*/ 467438 w 466875"/>
                  <a:gd name="connsiteY3" fmla="*/ 0 h 298125"/>
                  <a:gd name="connsiteX4" fmla="*/ 377438 w 466875"/>
                  <a:gd name="connsiteY4" fmla="*/ 0 h 298125"/>
                  <a:gd name="connsiteX5" fmla="*/ 410625 w 466875"/>
                  <a:gd name="connsiteY5" fmla="*/ 33188 h 298125"/>
                  <a:gd name="connsiteX6" fmla="*/ 354938 w 466875"/>
                  <a:gd name="connsiteY6" fmla="*/ 88875 h 298125"/>
                  <a:gd name="connsiteX7" fmla="*/ 259313 w 466875"/>
                  <a:gd name="connsiteY7" fmla="*/ 184500 h 298125"/>
                  <a:gd name="connsiteX8" fmla="*/ 174938 w 466875"/>
                  <a:gd name="connsiteY8" fmla="*/ 100125 h 298125"/>
                  <a:gd name="connsiteX9" fmla="*/ 0 w 466875"/>
                  <a:gd name="connsiteY9" fmla="*/ 275063 h 298125"/>
                  <a:gd name="connsiteX10" fmla="*/ 23625 w 466875"/>
                  <a:gd name="connsiteY10" fmla="*/ 298688 h 298125"/>
                  <a:gd name="connsiteX11" fmla="*/ 174938 w 466875"/>
                  <a:gd name="connsiteY11" fmla="*/ 147375 h 298125"/>
                  <a:gd name="connsiteX12" fmla="*/ 259313 w 466875"/>
                  <a:gd name="connsiteY12" fmla="*/ 231750 h 298125"/>
                  <a:gd name="connsiteX13" fmla="*/ 377438 w 466875"/>
                  <a:gd name="connsiteY13" fmla="*/ 113625 h 29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875" h="298125">
                    <a:moveTo>
                      <a:pt x="377438" y="113625"/>
                    </a:moveTo>
                    <a:lnTo>
                      <a:pt x="434250" y="56812"/>
                    </a:lnTo>
                    <a:lnTo>
                      <a:pt x="467438" y="90000"/>
                    </a:lnTo>
                    <a:lnTo>
                      <a:pt x="467438" y="0"/>
                    </a:lnTo>
                    <a:lnTo>
                      <a:pt x="377438" y="0"/>
                    </a:lnTo>
                    <a:lnTo>
                      <a:pt x="410625" y="33188"/>
                    </a:lnTo>
                    <a:lnTo>
                      <a:pt x="354938" y="88875"/>
                    </a:lnTo>
                    <a:lnTo>
                      <a:pt x="259313" y="184500"/>
                    </a:lnTo>
                    <a:lnTo>
                      <a:pt x="174938" y="100125"/>
                    </a:lnTo>
                    <a:lnTo>
                      <a:pt x="0" y="275063"/>
                    </a:lnTo>
                    <a:lnTo>
                      <a:pt x="23625" y="298688"/>
                    </a:lnTo>
                    <a:lnTo>
                      <a:pt x="174938" y="147375"/>
                    </a:lnTo>
                    <a:lnTo>
                      <a:pt x="259313" y="231750"/>
                    </a:lnTo>
                    <a:lnTo>
                      <a:pt x="377438" y="113625"/>
                    </a:ln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18" name="MIO_PICTOGRAM_PART2">
                <a:extLst>
                  <a:ext uri="{FF2B5EF4-FFF2-40B4-BE49-F238E27FC236}">
                    <a16:creationId xmlns:a16="http://schemas.microsoft.com/office/drawing/2014/main" id="{43101D2E-3E6D-4207-ADE2-9F739AF25EF3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4454391" y="2073376"/>
                <a:ext cx="56250" cy="56250"/>
              </a:xfrm>
              <a:custGeom>
                <a:avLst/>
                <a:gdLst>
                  <a:gd name="connsiteX0" fmla="*/ 56250 w 56250"/>
                  <a:gd name="connsiteY0" fmla="*/ 28125 h 56250"/>
                  <a:gd name="connsiteX1" fmla="*/ 28125 w 56250"/>
                  <a:gd name="connsiteY1" fmla="*/ 56250 h 56250"/>
                  <a:gd name="connsiteX2" fmla="*/ 0 w 56250"/>
                  <a:gd name="connsiteY2" fmla="*/ 28125 h 56250"/>
                  <a:gd name="connsiteX3" fmla="*/ 28125 w 56250"/>
                  <a:gd name="connsiteY3" fmla="*/ 0 h 56250"/>
                  <a:gd name="connsiteX4" fmla="*/ 56250 w 56250"/>
                  <a:gd name="connsiteY4" fmla="*/ 28125 h 5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50" h="56250">
                    <a:moveTo>
                      <a:pt x="56250" y="28125"/>
                    </a:moveTo>
                    <a:cubicBezTo>
                      <a:pt x="56250" y="43658"/>
                      <a:pt x="43658" y="56250"/>
                      <a:pt x="28125" y="56250"/>
                    </a:cubicBezTo>
                    <a:cubicBezTo>
                      <a:pt x="12592" y="56250"/>
                      <a:pt x="0" y="43658"/>
                      <a:pt x="0" y="28125"/>
                    </a:cubicBezTo>
                    <a:cubicBezTo>
                      <a:pt x="0" y="12592"/>
                      <a:pt x="12592" y="0"/>
                      <a:pt x="28125" y="0"/>
                    </a:cubicBezTo>
                    <a:cubicBezTo>
                      <a:pt x="43658" y="0"/>
                      <a:pt x="56250" y="12592"/>
                      <a:pt x="56250" y="28125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19" name="MIO_PICTOGRAM_PART2">
                <a:extLst>
                  <a:ext uri="{FF2B5EF4-FFF2-40B4-BE49-F238E27FC236}">
                    <a16:creationId xmlns:a16="http://schemas.microsoft.com/office/drawing/2014/main" id="{6C8CF735-04AB-4BCC-97A9-65CD21C4C93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415099" y="2135252"/>
                <a:ext cx="354375" cy="236250"/>
              </a:xfrm>
              <a:custGeom>
                <a:avLst/>
                <a:gdLst>
                  <a:gd name="connsiteX0" fmla="*/ 338373 w 354375"/>
                  <a:gd name="connsiteY0" fmla="*/ 110867 h 236250"/>
                  <a:gd name="connsiteX1" fmla="*/ 343998 w 354375"/>
                  <a:gd name="connsiteY1" fmla="*/ 105242 h 236250"/>
                  <a:gd name="connsiteX2" fmla="*/ 356879 w 354375"/>
                  <a:gd name="connsiteY2" fmla="*/ 92361 h 236250"/>
                  <a:gd name="connsiteX3" fmla="*/ 341242 w 354375"/>
                  <a:gd name="connsiteY3" fmla="*/ 22049 h 236250"/>
                  <a:gd name="connsiteX4" fmla="*/ 337417 w 354375"/>
                  <a:gd name="connsiteY4" fmla="*/ 15749 h 236250"/>
                  <a:gd name="connsiteX5" fmla="*/ 314917 w 354375"/>
                  <a:gd name="connsiteY5" fmla="*/ 3767 h 236250"/>
                  <a:gd name="connsiteX6" fmla="*/ 269579 w 354375"/>
                  <a:gd name="connsiteY6" fmla="*/ 3767 h 236250"/>
                  <a:gd name="connsiteX7" fmla="*/ 247079 w 354375"/>
                  <a:gd name="connsiteY7" fmla="*/ 15749 h 236250"/>
                  <a:gd name="connsiteX8" fmla="*/ 243254 w 354375"/>
                  <a:gd name="connsiteY8" fmla="*/ 22049 h 236250"/>
                  <a:gd name="connsiteX9" fmla="*/ 236167 w 354375"/>
                  <a:gd name="connsiteY9" fmla="*/ 55011 h 236250"/>
                  <a:gd name="connsiteX10" fmla="*/ 236167 w 354375"/>
                  <a:gd name="connsiteY10" fmla="*/ 55011 h 236250"/>
                  <a:gd name="connsiteX11" fmla="*/ 228798 w 354375"/>
                  <a:gd name="connsiteY11" fmla="*/ 22049 h 236250"/>
                  <a:gd name="connsiteX12" fmla="*/ 224917 w 354375"/>
                  <a:gd name="connsiteY12" fmla="*/ 15749 h 236250"/>
                  <a:gd name="connsiteX13" fmla="*/ 202417 w 354375"/>
                  <a:gd name="connsiteY13" fmla="*/ 3767 h 236250"/>
                  <a:gd name="connsiteX14" fmla="*/ 134917 w 354375"/>
                  <a:gd name="connsiteY14" fmla="*/ 15749 h 236250"/>
                  <a:gd name="connsiteX15" fmla="*/ 131092 w 354375"/>
                  <a:gd name="connsiteY15" fmla="*/ 22049 h 236250"/>
                  <a:gd name="connsiteX16" fmla="*/ 123667 w 354375"/>
                  <a:gd name="connsiteY16" fmla="*/ 53942 h 236250"/>
                  <a:gd name="connsiteX17" fmla="*/ 123667 w 354375"/>
                  <a:gd name="connsiteY17" fmla="*/ 53942 h 236250"/>
                  <a:gd name="connsiteX18" fmla="*/ 116354 w 354375"/>
                  <a:gd name="connsiteY18" fmla="*/ 22049 h 236250"/>
                  <a:gd name="connsiteX19" fmla="*/ 112417 w 354375"/>
                  <a:gd name="connsiteY19" fmla="*/ 15749 h 236250"/>
                  <a:gd name="connsiteX20" fmla="*/ 89917 w 354375"/>
                  <a:gd name="connsiteY20" fmla="*/ 3767 h 236250"/>
                  <a:gd name="connsiteX21" fmla="*/ 44579 w 354375"/>
                  <a:gd name="connsiteY21" fmla="*/ 3767 h 236250"/>
                  <a:gd name="connsiteX22" fmla="*/ 22079 w 354375"/>
                  <a:gd name="connsiteY22" fmla="*/ 15749 h 236250"/>
                  <a:gd name="connsiteX23" fmla="*/ 18254 w 354375"/>
                  <a:gd name="connsiteY23" fmla="*/ 22049 h 236250"/>
                  <a:gd name="connsiteX24" fmla="*/ 367 w 354375"/>
                  <a:gd name="connsiteY24" fmla="*/ 103724 h 236250"/>
                  <a:gd name="connsiteX25" fmla="*/ 8857 w 354375"/>
                  <a:gd name="connsiteY25" fmla="*/ 118018 h 236250"/>
                  <a:gd name="connsiteX26" fmla="*/ 9310 w 354375"/>
                  <a:gd name="connsiteY26" fmla="*/ 118124 h 236250"/>
                  <a:gd name="connsiteX27" fmla="*/ 11167 w 354375"/>
                  <a:gd name="connsiteY27" fmla="*/ 118124 h 236250"/>
                  <a:gd name="connsiteX28" fmla="*/ 22417 w 354375"/>
                  <a:gd name="connsiteY28" fmla="*/ 109292 h 236250"/>
                  <a:gd name="connsiteX29" fmla="*/ 39292 w 354375"/>
                  <a:gd name="connsiteY29" fmla="*/ 33749 h 236250"/>
                  <a:gd name="connsiteX30" fmla="*/ 39292 w 354375"/>
                  <a:gd name="connsiteY30" fmla="*/ 33749 h 236250"/>
                  <a:gd name="connsiteX31" fmla="*/ 39292 w 354375"/>
                  <a:gd name="connsiteY31" fmla="*/ 73686 h 236250"/>
                  <a:gd name="connsiteX32" fmla="*/ 22417 w 354375"/>
                  <a:gd name="connsiteY32" fmla="*/ 157499 h 236250"/>
                  <a:gd name="connsiteX33" fmla="*/ 39292 w 354375"/>
                  <a:gd name="connsiteY33" fmla="*/ 157499 h 236250"/>
                  <a:gd name="connsiteX34" fmla="*/ 39292 w 354375"/>
                  <a:gd name="connsiteY34" fmla="*/ 241255 h 236250"/>
                  <a:gd name="connsiteX35" fmla="*/ 61792 w 354375"/>
                  <a:gd name="connsiteY35" fmla="*/ 218755 h 236250"/>
                  <a:gd name="connsiteX36" fmla="*/ 61792 w 354375"/>
                  <a:gd name="connsiteY36" fmla="*/ 157499 h 236250"/>
                  <a:gd name="connsiteX37" fmla="*/ 73042 w 354375"/>
                  <a:gd name="connsiteY37" fmla="*/ 157499 h 236250"/>
                  <a:gd name="connsiteX38" fmla="*/ 73042 w 354375"/>
                  <a:gd name="connsiteY38" fmla="*/ 207505 h 236250"/>
                  <a:gd name="connsiteX39" fmla="*/ 95542 w 354375"/>
                  <a:gd name="connsiteY39" fmla="*/ 185005 h 236250"/>
                  <a:gd name="connsiteX40" fmla="*/ 95542 w 354375"/>
                  <a:gd name="connsiteY40" fmla="*/ 157499 h 236250"/>
                  <a:gd name="connsiteX41" fmla="*/ 112417 w 354375"/>
                  <a:gd name="connsiteY41" fmla="*/ 157499 h 236250"/>
                  <a:gd name="connsiteX42" fmla="*/ 95542 w 354375"/>
                  <a:gd name="connsiteY42" fmla="*/ 73742 h 236250"/>
                  <a:gd name="connsiteX43" fmla="*/ 95542 w 354375"/>
                  <a:gd name="connsiteY43" fmla="*/ 34367 h 236250"/>
                  <a:gd name="connsiteX44" fmla="*/ 95542 w 354375"/>
                  <a:gd name="connsiteY44" fmla="*/ 34367 h 236250"/>
                  <a:gd name="connsiteX45" fmla="*/ 112417 w 354375"/>
                  <a:gd name="connsiteY45" fmla="*/ 107830 h 236250"/>
                  <a:gd name="connsiteX46" fmla="*/ 123667 w 354375"/>
                  <a:gd name="connsiteY46" fmla="*/ 118124 h 236250"/>
                  <a:gd name="connsiteX47" fmla="*/ 123667 w 354375"/>
                  <a:gd name="connsiteY47" fmla="*/ 118124 h 236250"/>
                  <a:gd name="connsiteX48" fmla="*/ 134579 w 354375"/>
                  <a:gd name="connsiteY48" fmla="*/ 109292 h 236250"/>
                  <a:gd name="connsiteX49" fmla="*/ 134917 w 354375"/>
                  <a:gd name="connsiteY49" fmla="*/ 106874 h 236250"/>
                  <a:gd name="connsiteX50" fmla="*/ 151342 w 354375"/>
                  <a:gd name="connsiteY50" fmla="*/ 34705 h 236250"/>
                  <a:gd name="connsiteX51" fmla="*/ 151342 w 354375"/>
                  <a:gd name="connsiteY51" fmla="*/ 34705 h 236250"/>
                  <a:gd name="connsiteX52" fmla="*/ 151342 w 354375"/>
                  <a:gd name="connsiteY52" fmla="*/ 129036 h 236250"/>
                  <a:gd name="connsiteX53" fmla="*/ 163773 w 354375"/>
                  <a:gd name="connsiteY53" fmla="*/ 116549 h 236250"/>
                  <a:gd name="connsiteX54" fmla="*/ 195593 w 354375"/>
                  <a:gd name="connsiteY54" fmla="*/ 116531 h 236250"/>
                  <a:gd name="connsiteX55" fmla="*/ 195610 w 354375"/>
                  <a:gd name="connsiteY55" fmla="*/ 116549 h 236250"/>
                  <a:gd name="connsiteX56" fmla="*/ 208042 w 354375"/>
                  <a:gd name="connsiteY56" fmla="*/ 128530 h 236250"/>
                  <a:gd name="connsiteX57" fmla="*/ 208042 w 354375"/>
                  <a:gd name="connsiteY57" fmla="*/ 34761 h 236250"/>
                  <a:gd name="connsiteX58" fmla="*/ 208042 w 354375"/>
                  <a:gd name="connsiteY58" fmla="*/ 34761 h 236250"/>
                  <a:gd name="connsiteX59" fmla="*/ 224917 w 354375"/>
                  <a:gd name="connsiteY59" fmla="*/ 109349 h 236250"/>
                  <a:gd name="connsiteX60" fmla="*/ 236167 w 354375"/>
                  <a:gd name="connsiteY60" fmla="*/ 118124 h 236250"/>
                  <a:gd name="connsiteX61" fmla="*/ 236167 w 354375"/>
                  <a:gd name="connsiteY61" fmla="*/ 118124 h 236250"/>
                  <a:gd name="connsiteX62" fmla="*/ 247135 w 354375"/>
                  <a:gd name="connsiteY62" fmla="*/ 109292 h 236250"/>
                  <a:gd name="connsiteX63" fmla="*/ 264010 w 354375"/>
                  <a:gd name="connsiteY63" fmla="*/ 34705 h 236250"/>
                  <a:gd name="connsiteX64" fmla="*/ 264010 w 354375"/>
                  <a:gd name="connsiteY64" fmla="*/ 34705 h 236250"/>
                  <a:gd name="connsiteX65" fmla="*/ 264010 w 354375"/>
                  <a:gd name="connsiteY65" fmla="*/ 184892 h 236250"/>
                  <a:gd name="connsiteX66" fmla="*/ 264010 w 354375"/>
                  <a:gd name="connsiteY66" fmla="*/ 184892 h 236250"/>
                  <a:gd name="connsiteX67" fmla="*/ 286510 w 354375"/>
                  <a:gd name="connsiteY67" fmla="*/ 162392 h 236250"/>
                  <a:gd name="connsiteX68" fmla="*/ 286510 w 354375"/>
                  <a:gd name="connsiteY68" fmla="*/ 123749 h 236250"/>
                  <a:gd name="connsiteX69" fmla="*/ 297760 w 354375"/>
                  <a:gd name="connsiteY69" fmla="*/ 123749 h 236250"/>
                  <a:gd name="connsiteX70" fmla="*/ 297760 w 354375"/>
                  <a:gd name="connsiteY70" fmla="*/ 151367 h 236250"/>
                  <a:gd name="connsiteX71" fmla="*/ 320260 w 354375"/>
                  <a:gd name="connsiteY71" fmla="*/ 128867 h 236250"/>
                  <a:gd name="connsiteX72" fmla="*/ 320260 w 354375"/>
                  <a:gd name="connsiteY72" fmla="*/ 34761 h 236250"/>
                  <a:gd name="connsiteX73" fmla="*/ 320260 w 354375"/>
                  <a:gd name="connsiteY73" fmla="*/ 34761 h 236250"/>
                  <a:gd name="connsiteX74" fmla="*/ 337979 w 354375"/>
                  <a:gd name="connsiteY74" fmla="*/ 110924 h 23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54375" h="236250">
                    <a:moveTo>
                      <a:pt x="338373" y="110867"/>
                    </a:moveTo>
                    <a:lnTo>
                      <a:pt x="343998" y="105242"/>
                    </a:lnTo>
                    <a:lnTo>
                      <a:pt x="356879" y="92361"/>
                    </a:lnTo>
                    <a:lnTo>
                      <a:pt x="341242" y="22049"/>
                    </a:lnTo>
                    <a:cubicBezTo>
                      <a:pt x="340763" y="19558"/>
                      <a:pt x="339406" y="17322"/>
                      <a:pt x="337417" y="15749"/>
                    </a:cubicBezTo>
                    <a:cubicBezTo>
                      <a:pt x="330679" y="10462"/>
                      <a:pt x="323063" y="6407"/>
                      <a:pt x="314917" y="3767"/>
                    </a:cubicBezTo>
                    <a:cubicBezTo>
                      <a:pt x="300221" y="-1256"/>
                      <a:pt x="284274" y="-1256"/>
                      <a:pt x="269579" y="3767"/>
                    </a:cubicBezTo>
                    <a:cubicBezTo>
                      <a:pt x="261435" y="6413"/>
                      <a:pt x="253819" y="10468"/>
                      <a:pt x="247079" y="15749"/>
                    </a:cubicBezTo>
                    <a:cubicBezTo>
                      <a:pt x="245133" y="17360"/>
                      <a:pt x="243786" y="19579"/>
                      <a:pt x="243254" y="22049"/>
                    </a:cubicBezTo>
                    <a:lnTo>
                      <a:pt x="236167" y="55011"/>
                    </a:lnTo>
                    <a:lnTo>
                      <a:pt x="236167" y="55011"/>
                    </a:lnTo>
                    <a:lnTo>
                      <a:pt x="228798" y="22049"/>
                    </a:lnTo>
                    <a:cubicBezTo>
                      <a:pt x="228282" y="19559"/>
                      <a:pt x="226908" y="17329"/>
                      <a:pt x="224917" y="15749"/>
                    </a:cubicBezTo>
                    <a:cubicBezTo>
                      <a:pt x="218179" y="10462"/>
                      <a:pt x="210563" y="6407"/>
                      <a:pt x="202417" y="3767"/>
                    </a:cubicBezTo>
                    <a:cubicBezTo>
                      <a:pt x="179323" y="-3686"/>
                      <a:pt x="154035" y="802"/>
                      <a:pt x="134917" y="15749"/>
                    </a:cubicBezTo>
                    <a:cubicBezTo>
                      <a:pt x="132970" y="17360"/>
                      <a:pt x="131623" y="19579"/>
                      <a:pt x="131092" y="22049"/>
                    </a:cubicBezTo>
                    <a:lnTo>
                      <a:pt x="123667" y="53942"/>
                    </a:lnTo>
                    <a:cubicBezTo>
                      <a:pt x="123667" y="53942"/>
                      <a:pt x="123667" y="53942"/>
                      <a:pt x="123667" y="53942"/>
                    </a:cubicBezTo>
                    <a:lnTo>
                      <a:pt x="116354" y="22049"/>
                    </a:lnTo>
                    <a:cubicBezTo>
                      <a:pt x="115793" y="19563"/>
                      <a:pt x="114404" y="17342"/>
                      <a:pt x="112417" y="15749"/>
                    </a:cubicBezTo>
                    <a:cubicBezTo>
                      <a:pt x="105676" y="10468"/>
                      <a:pt x="98060" y="6413"/>
                      <a:pt x="89917" y="3767"/>
                    </a:cubicBezTo>
                    <a:cubicBezTo>
                      <a:pt x="75221" y="-1256"/>
                      <a:pt x="59274" y="-1256"/>
                      <a:pt x="44579" y="3767"/>
                    </a:cubicBezTo>
                    <a:cubicBezTo>
                      <a:pt x="36440" y="6425"/>
                      <a:pt x="28827" y="10479"/>
                      <a:pt x="22079" y="15749"/>
                    </a:cubicBezTo>
                    <a:cubicBezTo>
                      <a:pt x="20133" y="17360"/>
                      <a:pt x="18785" y="19579"/>
                      <a:pt x="18254" y="22049"/>
                    </a:cubicBezTo>
                    <a:lnTo>
                      <a:pt x="367" y="103724"/>
                    </a:lnTo>
                    <a:cubicBezTo>
                      <a:pt x="-1236" y="110016"/>
                      <a:pt x="2566" y="116415"/>
                      <a:pt x="8857" y="118018"/>
                    </a:cubicBezTo>
                    <a:cubicBezTo>
                      <a:pt x="9008" y="118056"/>
                      <a:pt x="9159" y="118092"/>
                      <a:pt x="9310" y="118124"/>
                    </a:cubicBezTo>
                    <a:cubicBezTo>
                      <a:pt x="9928" y="118179"/>
                      <a:pt x="10549" y="118179"/>
                      <a:pt x="11167" y="118124"/>
                    </a:cubicBezTo>
                    <a:cubicBezTo>
                      <a:pt x="16546" y="118249"/>
                      <a:pt x="21261" y="114548"/>
                      <a:pt x="22417" y="109292"/>
                    </a:cubicBezTo>
                    <a:lnTo>
                      <a:pt x="39292" y="33749"/>
                    </a:lnTo>
                    <a:lnTo>
                      <a:pt x="39292" y="33749"/>
                    </a:lnTo>
                    <a:lnTo>
                      <a:pt x="39292" y="73686"/>
                    </a:lnTo>
                    <a:lnTo>
                      <a:pt x="22417" y="157499"/>
                    </a:lnTo>
                    <a:lnTo>
                      <a:pt x="39292" y="157499"/>
                    </a:lnTo>
                    <a:lnTo>
                      <a:pt x="39292" y="241255"/>
                    </a:lnTo>
                    <a:lnTo>
                      <a:pt x="61792" y="218755"/>
                    </a:lnTo>
                    <a:lnTo>
                      <a:pt x="61792" y="157499"/>
                    </a:lnTo>
                    <a:lnTo>
                      <a:pt x="73042" y="157499"/>
                    </a:lnTo>
                    <a:lnTo>
                      <a:pt x="73042" y="207505"/>
                    </a:lnTo>
                    <a:lnTo>
                      <a:pt x="95542" y="185005"/>
                    </a:lnTo>
                    <a:lnTo>
                      <a:pt x="95542" y="157499"/>
                    </a:lnTo>
                    <a:lnTo>
                      <a:pt x="112417" y="157499"/>
                    </a:lnTo>
                    <a:lnTo>
                      <a:pt x="95542" y="73742"/>
                    </a:lnTo>
                    <a:lnTo>
                      <a:pt x="95542" y="34367"/>
                    </a:lnTo>
                    <a:lnTo>
                      <a:pt x="95542" y="34367"/>
                    </a:lnTo>
                    <a:lnTo>
                      <a:pt x="112417" y="107830"/>
                    </a:lnTo>
                    <a:cubicBezTo>
                      <a:pt x="112914" y="113667"/>
                      <a:pt x="117809" y="118145"/>
                      <a:pt x="123667" y="118124"/>
                    </a:cubicBezTo>
                    <a:lnTo>
                      <a:pt x="123667" y="118124"/>
                    </a:lnTo>
                    <a:cubicBezTo>
                      <a:pt x="128920" y="118089"/>
                      <a:pt x="133450" y="114423"/>
                      <a:pt x="134579" y="109292"/>
                    </a:cubicBezTo>
                    <a:lnTo>
                      <a:pt x="134917" y="106874"/>
                    </a:lnTo>
                    <a:lnTo>
                      <a:pt x="151342" y="34705"/>
                    </a:lnTo>
                    <a:cubicBezTo>
                      <a:pt x="151342" y="34705"/>
                      <a:pt x="151342" y="34705"/>
                      <a:pt x="151342" y="34705"/>
                    </a:cubicBezTo>
                    <a:lnTo>
                      <a:pt x="151342" y="129036"/>
                    </a:lnTo>
                    <a:lnTo>
                      <a:pt x="163773" y="116549"/>
                    </a:lnTo>
                    <a:cubicBezTo>
                      <a:pt x="172555" y="107757"/>
                      <a:pt x="186801" y="107749"/>
                      <a:pt x="195593" y="116531"/>
                    </a:cubicBezTo>
                    <a:cubicBezTo>
                      <a:pt x="195598" y="116537"/>
                      <a:pt x="195605" y="116543"/>
                      <a:pt x="195610" y="116549"/>
                    </a:cubicBezTo>
                    <a:lnTo>
                      <a:pt x="208042" y="128530"/>
                    </a:lnTo>
                    <a:lnTo>
                      <a:pt x="208042" y="34761"/>
                    </a:lnTo>
                    <a:cubicBezTo>
                      <a:pt x="208042" y="34761"/>
                      <a:pt x="208042" y="34761"/>
                      <a:pt x="208042" y="34761"/>
                    </a:cubicBezTo>
                    <a:lnTo>
                      <a:pt x="224917" y="109349"/>
                    </a:lnTo>
                    <a:cubicBezTo>
                      <a:pt x="226095" y="114582"/>
                      <a:pt x="230804" y="118255"/>
                      <a:pt x="236167" y="118124"/>
                    </a:cubicBezTo>
                    <a:lnTo>
                      <a:pt x="236167" y="118124"/>
                    </a:lnTo>
                    <a:cubicBezTo>
                      <a:pt x="241441" y="118115"/>
                      <a:pt x="246001" y="114443"/>
                      <a:pt x="247135" y="109292"/>
                    </a:cubicBezTo>
                    <a:lnTo>
                      <a:pt x="264010" y="34705"/>
                    </a:lnTo>
                    <a:cubicBezTo>
                      <a:pt x="264010" y="34705"/>
                      <a:pt x="264010" y="34705"/>
                      <a:pt x="264010" y="34705"/>
                    </a:cubicBezTo>
                    <a:lnTo>
                      <a:pt x="264010" y="184892"/>
                    </a:lnTo>
                    <a:lnTo>
                      <a:pt x="264010" y="184892"/>
                    </a:lnTo>
                    <a:lnTo>
                      <a:pt x="286510" y="162392"/>
                    </a:lnTo>
                    <a:lnTo>
                      <a:pt x="286510" y="123749"/>
                    </a:lnTo>
                    <a:lnTo>
                      <a:pt x="297760" y="123749"/>
                    </a:lnTo>
                    <a:lnTo>
                      <a:pt x="297760" y="151367"/>
                    </a:lnTo>
                    <a:lnTo>
                      <a:pt x="320260" y="128867"/>
                    </a:lnTo>
                    <a:lnTo>
                      <a:pt x="320260" y="34761"/>
                    </a:lnTo>
                    <a:cubicBezTo>
                      <a:pt x="320260" y="34761"/>
                      <a:pt x="320260" y="34761"/>
                      <a:pt x="320260" y="34761"/>
                    </a:cubicBezTo>
                    <a:lnTo>
                      <a:pt x="337979" y="110924"/>
                    </a:ln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20" name="MIO_PICTOGRAM_PART2">
                <a:extLst>
                  <a:ext uri="{FF2B5EF4-FFF2-40B4-BE49-F238E27FC236}">
                    <a16:creationId xmlns:a16="http://schemas.microsoft.com/office/drawing/2014/main" id="{B92A5B30-1645-4C7E-9546-3F4AD65F185B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4679335" y="2073376"/>
                <a:ext cx="56250" cy="56250"/>
              </a:xfrm>
              <a:custGeom>
                <a:avLst/>
                <a:gdLst>
                  <a:gd name="connsiteX0" fmla="*/ 56250 w 56250"/>
                  <a:gd name="connsiteY0" fmla="*/ 28125 h 56250"/>
                  <a:gd name="connsiteX1" fmla="*/ 28125 w 56250"/>
                  <a:gd name="connsiteY1" fmla="*/ 56250 h 56250"/>
                  <a:gd name="connsiteX2" fmla="*/ 0 w 56250"/>
                  <a:gd name="connsiteY2" fmla="*/ 28125 h 56250"/>
                  <a:gd name="connsiteX3" fmla="*/ 28125 w 56250"/>
                  <a:gd name="connsiteY3" fmla="*/ 0 h 56250"/>
                  <a:gd name="connsiteX4" fmla="*/ 56250 w 56250"/>
                  <a:gd name="connsiteY4" fmla="*/ 28125 h 5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50" h="56250">
                    <a:moveTo>
                      <a:pt x="56250" y="28125"/>
                    </a:moveTo>
                    <a:cubicBezTo>
                      <a:pt x="56250" y="43658"/>
                      <a:pt x="43658" y="56250"/>
                      <a:pt x="28125" y="56250"/>
                    </a:cubicBezTo>
                    <a:cubicBezTo>
                      <a:pt x="12592" y="56250"/>
                      <a:pt x="0" y="43658"/>
                      <a:pt x="0" y="28125"/>
                    </a:cubicBezTo>
                    <a:cubicBezTo>
                      <a:pt x="0" y="12592"/>
                      <a:pt x="12592" y="0"/>
                      <a:pt x="28125" y="0"/>
                    </a:cubicBezTo>
                    <a:cubicBezTo>
                      <a:pt x="43658" y="0"/>
                      <a:pt x="56250" y="12592"/>
                      <a:pt x="56250" y="28125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21" name="MIO_PICTOGRAM_PART2">
                <a:extLst>
                  <a:ext uri="{FF2B5EF4-FFF2-40B4-BE49-F238E27FC236}">
                    <a16:creationId xmlns:a16="http://schemas.microsoft.com/office/drawing/2014/main" id="{0D9A49A2-F539-4578-B204-05C6A11AE997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4566666" y="2073376"/>
                <a:ext cx="56250" cy="56250"/>
              </a:xfrm>
              <a:custGeom>
                <a:avLst/>
                <a:gdLst>
                  <a:gd name="connsiteX0" fmla="*/ 56250 w 56250"/>
                  <a:gd name="connsiteY0" fmla="*/ 28125 h 56250"/>
                  <a:gd name="connsiteX1" fmla="*/ 28125 w 56250"/>
                  <a:gd name="connsiteY1" fmla="*/ 56250 h 56250"/>
                  <a:gd name="connsiteX2" fmla="*/ 0 w 56250"/>
                  <a:gd name="connsiteY2" fmla="*/ 28125 h 56250"/>
                  <a:gd name="connsiteX3" fmla="*/ 28125 w 56250"/>
                  <a:gd name="connsiteY3" fmla="*/ 0 h 56250"/>
                  <a:gd name="connsiteX4" fmla="*/ 56250 w 56250"/>
                  <a:gd name="connsiteY4" fmla="*/ 28125 h 5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50" h="56250">
                    <a:moveTo>
                      <a:pt x="56250" y="28125"/>
                    </a:moveTo>
                    <a:cubicBezTo>
                      <a:pt x="56250" y="43658"/>
                      <a:pt x="43658" y="56250"/>
                      <a:pt x="28125" y="56250"/>
                    </a:cubicBezTo>
                    <a:cubicBezTo>
                      <a:pt x="12592" y="56250"/>
                      <a:pt x="0" y="43658"/>
                      <a:pt x="0" y="28125"/>
                    </a:cubicBezTo>
                    <a:cubicBezTo>
                      <a:pt x="0" y="12592"/>
                      <a:pt x="12592" y="0"/>
                      <a:pt x="28125" y="0"/>
                    </a:cubicBezTo>
                    <a:cubicBezTo>
                      <a:pt x="43658" y="0"/>
                      <a:pt x="56250" y="12592"/>
                      <a:pt x="56250" y="28125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72C6241-299F-4EF2-BDE6-B64570C79DAF}"/>
              </a:ext>
            </a:extLst>
          </p:cNvPr>
          <p:cNvGrpSpPr/>
          <p:nvPr userDrawn="1"/>
        </p:nvGrpSpPr>
        <p:grpSpPr>
          <a:xfrm>
            <a:off x="5501099" y="1783814"/>
            <a:ext cx="1290654" cy="1256277"/>
            <a:chOff x="5501099" y="1783814"/>
            <a:chExt cx="1290654" cy="1256277"/>
          </a:xfrm>
        </p:grpSpPr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ABB1FE5E-02B1-4391-AD48-11ADEB67355B}"/>
                </a:ext>
              </a:extLst>
            </p:cNvPr>
            <p:cNvSpPr/>
            <p:nvPr/>
          </p:nvSpPr>
          <p:spPr>
            <a:xfrm>
              <a:off x="5501099" y="1783814"/>
              <a:ext cx="1290654" cy="125627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4753BED-67CF-4ECB-ADAD-2B431199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98517" y="1987076"/>
              <a:ext cx="839443" cy="839443"/>
            </a:xfrm>
            <a:prstGeom prst="rect">
              <a:avLst/>
            </a:prstGeom>
            <a:noFill/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81B907B-0215-4B39-9A6F-FA6654B9D549}"/>
              </a:ext>
            </a:extLst>
          </p:cNvPr>
          <p:cNvGrpSpPr/>
          <p:nvPr userDrawn="1"/>
        </p:nvGrpSpPr>
        <p:grpSpPr>
          <a:xfrm>
            <a:off x="8704450" y="1783814"/>
            <a:ext cx="1290654" cy="1256277"/>
            <a:chOff x="8704450" y="1783814"/>
            <a:chExt cx="1290654" cy="1256277"/>
          </a:xfrm>
        </p:grpSpPr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1A2CBE4F-10B0-4208-B811-B358DCA87262}"/>
                </a:ext>
              </a:extLst>
            </p:cNvPr>
            <p:cNvSpPr/>
            <p:nvPr/>
          </p:nvSpPr>
          <p:spPr>
            <a:xfrm>
              <a:off x="8704450" y="1783814"/>
              <a:ext cx="1290654" cy="12562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/>
            </a:p>
          </p:txBody>
        </p:sp>
        <p:sp>
          <p:nvSpPr>
            <p:cNvPr id="27" name="Books 01" descr="Bücher">
              <a:extLst>
                <a:ext uri="{FF2B5EF4-FFF2-40B4-BE49-F238E27FC236}">
                  <a16:creationId xmlns:a16="http://schemas.microsoft.com/office/drawing/2014/main" id="{FFC530DE-EAD3-4AA7-A194-3B8DBB4A6D5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024401" y="2162319"/>
              <a:ext cx="629718" cy="535353"/>
            </a:xfrm>
            <a:custGeom>
              <a:avLst/>
              <a:gdLst>
                <a:gd name="connsiteX0" fmla="*/ 479250 w 478125"/>
                <a:gd name="connsiteY0" fmla="*/ 157500 h 444375"/>
                <a:gd name="connsiteX1" fmla="*/ 450000 w 478125"/>
                <a:gd name="connsiteY1" fmla="*/ 146813 h 444375"/>
                <a:gd name="connsiteX2" fmla="*/ 450000 w 478125"/>
                <a:gd name="connsiteY2" fmla="*/ 85500 h 444375"/>
                <a:gd name="connsiteX3" fmla="*/ 479250 w 478125"/>
                <a:gd name="connsiteY3" fmla="*/ 73125 h 444375"/>
                <a:gd name="connsiteX4" fmla="*/ 281250 w 478125"/>
                <a:gd name="connsiteY4" fmla="*/ 0 h 444375"/>
                <a:gd name="connsiteX5" fmla="*/ 40500 w 478125"/>
                <a:gd name="connsiteY5" fmla="*/ 84375 h 444375"/>
                <a:gd name="connsiteX6" fmla="*/ 16875 w 478125"/>
                <a:gd name="connsiteY6" fmla="*/ 151875 h 444375"/>
                <a:gd name="connsiteX7" fmla="*/ 19687 w 478125"/>
                <a:gd name="connsiteY7" fmla="*/ 176625 h 444375"/>
                <a:gd name="connsiteX8" fmla="*/ 0 w 478125"/>
                <a:gd name="connsiteY8" fmla="*/ 241875 h 444375"/>
                <a:gd name="connsiteX9" fmla="*/ 16875 w 478125"/>
                <a:gd name="connsiteY9" fmla="*/ 290813 h 444375"/>
                <a:gd name="connsiteX10" fmla="*/ 15750 w 478125"/>
                <a:gd name="connsiteY10" fmla="*/ 326250 h 444375"/>
                <a:gd name="connsiteX11" fmla="*/ 45000 w 478125"/>
                <a:gd name="connsiteY11" fmla="*/ 382500 h 444375"/>
                <a:gd name="connsiteX12" fmla="*/ 201375 w 478125"/>
                <a:gd name="connsiteY12" fmla="*/ 447188 h 444375"/>
                <a:gd name="connsiteX13" fmla="*/ 478125 w 478125"/>
                <a:gd name="connsiteY13" fmla="*/ 332438 h 444375"/>
                <a:gd name="connsiteX14" fmla="*/ 448875 w 478125"/>
                <a:gd name="connsiteY14" fmla="*/ 321750 h 444375"/>
                <a:gd name="connsiteX15" fmla="*/ 448875 w 478125"/>
                <a:gd name="connsiteY15" fmla="*/ 259875 h 444375"/>
                <a:gd name="connsiteX16" fmla="*/ 478125 w 478125"/>
                <a:gd name="connsiteY16" fmla="*/ 247500 h 444375"/>
                <a:gd name="connsiteX17" fmla="*/ 433125 w 478125"/>
                <a:gd name="connsiteY17" fmla="*/ 230625 h 444375"/>
                <a:gd name="connsiteX18" fmla="*/ 433125 w 478125"/>
                <a:gd name="connsiteY18" fmla="*/ 176625 h 444375"/>
                <a:gd name="connsiteX19" fmla="*/ 479250 w 478125"/>
                <a:gd name="connsiteY19" fmla="*/ 157500 h 444375"/>
                <a:gd name="connsiteX20" fmla="*/ 47250 w 478125"/>
                <a:gd name="connsiteY20" fmla="*/ 123750 h 444375"/>
                <a:gd name="connsiteX21" fmla="*/ 203625 w 478125"/>
                <a:gd name="connsiteY21" fmla="*/ 185063 h 444375"/>
                <a:gd name="connsiteX22" fmla="*/ 428063 w 478125"/>
                <a:gd name="connsiteY22" fmla="*/ 94500 h 444375"/>
                <a:gd name="connsiteX23" fmla="*/ 428063 w 478125"/>
                <a:gd name="connsiteY23" fmla="*/ 142875 h 444375"/>
                <a:gd name="connsiteX24" fmla="*/ 203625 w 478125"/>
                <a:gd name="connsiteY24" fmla="*/ 236250 h 444375"/>
                <a:gd name="connsiteX25" fmla="*/ 47250 w 478125"/>
                <a:gd name="connsiteY25" fmla="*/ 174375 h 444375"/>
                <a:gd name="connsiteX26" fmla="*/ 47250 w 478125"/>
                <a:gd name="connsiteY26" fmla="*/ 123750 h 444375"/>
                <a:gd name="connsiteX27" fmla="*/ 426938 w 478125"/>
                <a:gd name="connsiteY27" fmla="*/ 317813 h 444375"/>
                <a:gd name="connsiteX28" fmla="*/ 202500 w 478125"/>
                <a:gd name="connsiteY28" fmla="*/ 410625 h 444375"/>
                <a:gd name="connsiteX29" fmla="*/ 45563 w 478125"/>
                <a:gd name="connsiteY29" fmla="*/ 348750 h 444375"/>
                <a:gd name="connsiteX30" fmla="*/ 45563 w 478125"/>
                <a:gd name="connsiteY30" fmla="*/ 304875 h 444375"/>
                <a:gd name="connsiteX31" fmla="*/ 185625 w 478125"/>
                <a:gd name="connsiteY31" fmla="*/ 362250 h 444375"/>
                <a:gd name="connsiteX32" fmla="*/ 427500 w 478125"/>
                <a:gd name="connsiteY32" fmla="*/ 266625 h 444375"/>
                <a:gd name="connsiteX33" fmla="*/ 426938 w 478125"/>
                <a:gd name="connsiteY33" fmla="*/ 317813 h 444375"/>
                <a:gd name="connsiteX34" fmla="*/ 411188 w 478125"/>
                <a:gd name="connsiteY34" fmla="*/ 233438 h 444375"/>
                <a:gd name="connsiteX35" fmla="*/ 186750 w 478125"/>
                <a:gd name="connsiteY35" fmla="*/ 326250 h 444375"/>
                <a:gd name="connsiteX36" fmla="*/ 30375 w 478125"/>
                <a:gd name="connsiteY36" fmla="*/ 264375 h 444375"/>
                <a:gd name="connsiteX37" fmla="*/ 30375 w 478125"/>
                <a:gd name="connsiteY37" fmla="*/ 213750 h 444375"/>
                <a:gd name="connsiteX38" fmla="*/ 191250 w 478125"/>
                <a:gd name="connsiteY38" fmla="*/ 277875 h 444375"/>
                <a:gd name="connsiteX39" fmla="*/ 411750 w 478125"/>
                <a:gd name="connsiteY39" fmla="*/ 185625 h 444375"/>
                <a:gd name="connsiteX40" fmla="*/ 411750 w 478125"/>
                <a:gd name="connsiteY40" fmla="*/ 233438 h 4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78125" h="444375">
                  <a:moveTo>
                    <a:pt x="479250" y="157500"/>
                  </a:moveTo>
                  <a:lnTo>
                    <a:pt x="450000" y="146813"/>
                  </a:lnTo>
                  <a:lnTo>
                    <a:pt x="450000" y="85500"/>
                  </a:lnTo>
                  <a:lnTo>
                    <a:pt x="479250" y="73125"/>
                  </a:lnTo>
                  <a:lnTo>
                    <a:pt x="281250" y="0"/>
                  </a:lnTo>
                  <a:lnTo>
                    <a:pt x="40500" y="84375"/>
                  </a:lnTo>
                  <a:cubicBezTo>
                    <a:pt x="17438" y="95625"/>
                    <a:pt x="16875" y="126562"/>
                    <a:pt x="16875" y="151875"/>
                  </a:cubicBezTo>
                  <a:cubicBezTo>
                    <a:pt x="16875" y="160313"/>
                    <a:pt x="18000" y="168750"/>
                    <a:pt x="19687" y="176625"/>
                  </a:cubicBezTo>
                  <a:cubicBezTo>
                    <a:pt x="562" y="189000"/>
                    <a:pt x="0" y="217688"/>
                    <a:pt x="0" y="241875"/>
                  </a:cubicBezTo>
                  <a:cubicBezTo>
                    <a:pt x="0" y="261563"/>
                    <a:pt x="4500" y="279563"/>
                    <a:pt x="16875" y="290813"/>
                  </a:cubicBezTo>
                  <a:cubicBezTo>
                    <a:pt x="14063" y="300375"/>
                    <a:pt x="15750" y="312188"/>
                    <a:pt x="15750" y="326250"/>
                  </a:cubicBezTo>
                  <a:cubicBezTo>
                    <a:pt x="15750" y="351563"/>
                    <a:pt x="22500" y="374625"/>
                    <a:pt x="45000" y="382500"/>
                  </a:cubicBezTo>
                  <a:lnTo>
                    <a:pt x="201375" y="447188"/>
                  </a:lnTo>
                  <a:lnTo>
                    <a:pt x="478125" y="332438"/>
                  </a:lnTo>
                  <a:lnTo>
                    <a:pt x="448875" y="321750"/>
                  </a:lnTo>
                  <a:lnTo>
                    <a:pt x="448875" y="259875"/>
                  </a:lnTo>
                  <a:lnTo>
                    <a:pt x="478125" y="247500"/>
                  </a:lnTo>
                  <a:lnTo>
                    <a:pt x="433125" y="230625"/>
                  </a:lnTo>
                  <a:lnTo>
                    <a:pt x="433125" y="176625"/>
                  </a:lnTo>
                  <a:lnTo>
                    <a:pt x="479250" y="157500"/>
                  </a:lnTo>
                  <a:close/>
                  <a:moveTo>
                    <a:pt x="47250" y="123750"/>
                  </a:moveTo>
                  <a:lnTo>
                    <a:pt x="203625" y="185063"/>
                  </a:lnTo>
                  <a:lnTo>
                    <a:pt x="428063" y="94500"/>
                  </a:lnTo>
                  <a:lnTo>
                    <a:pt x="428063" y="142875"/>
                  </a:lnTo>
                  <a:lnTo>
                    <a:pt x="203625" y="236250"/>
                  </a:lnTo>
                  <a:lnTo>
                    <a:pt x="47250" y="174375"/>
                  </a:lnTo>
                  <a:lnTo>
                    <a:pt x="47250" y="123750"/>
                  </a:lnTo>
                  <a:close/>
                  <a:moveTo>
                    <a:pt x="426938" y="317813"/>
                  </a:moveTo>
                  <a:lnTo>
                    <a:pt x="202500" y="410625"/>
                  </a:lnTo>
                  <a:lnTo>
                    <a:pt x="45563" y="348750"/>
                  </a:lnTo>
                  <a:lnTo>
                    <a:pt x="45563" y="304875"/>
                  </a:lnTo>
                  <a:lnTo>
                    <a:pt x="185625" y="362250"/>
                  </a:lnTo>
                  <a:lnTo>
                    <a:pt x="427500" y="266625"/>
                  </a:lnTo>
                  <a:lnTo>
                    <a:pt x="426938" y="317813"/>
                  </a:lnTo>
                  <a:close/>
                  <a:moveTo>
                    <a:pt x="411188" y="233438"/>
                  </a:moveTo>
                  <a:lnTo>
                    <a:pt x="186750" y="326250"/>
                  </a:lnTo>
                  <a:lnTo>
                    <a:pt x="30375" y="264375"/>
                  </a:lnTo>
                  <a:lnTo>
                    <a:pt x="30375" y="213750"/>
                  </a:lnTo>
                  <a:lnTo>
                    <a:pt x="191250" y="277875"/>
                  </a:lnTo>
                  <a:lnTo>
                    <a:pt x="411750" y="185625"/>
                  </a:lnTo>
                  <a:lnTo>
                    <a:pt x="411750" y="2334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 dirty="0">
                <a:solidFill>
                  <a:prstClr val="black"/>
                </a:solidFill>
                <a:latin typeface="Segoe UI Light"/>
                <a:cs typeface="Segoe UI Light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445FB13-A7BB-4F45-B383-C4C40874028D}"/>
              </a:ext>
            </a:extLst>
          </p:cNvPr>
          <p:cNvGrpSpPr/>
          <p:nvPr userDrawn="1"/>
        </p:nvGrpSpPr>
        <p:grpSpPr>
          <a:xfrm>
            <a:off x="3985789" y="4135920"/>
            <a:ext cx="1290654" cy="1256277"/>
            <a:chOff x="3985789" y="4135920"/>
            <a:chExt cx="1290654" cy="1256277"/>
          </a:xfrm>
        </p:grpSpPr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C0A7A97F-CE5D-41CB-9B80-90A737F7EE8C}"/>
                </a:ext>
              </a:extLst>
            </p:cNvPr>
            <p:cNvSpPr/>
            <p:nvPr/>
          </p:nvSpPr>
          <p:spPr>
            <a:xfrm>
              <a:off x="3985789" y="4135920"/>
              <a:ext cx="1290654" cy="12562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/>
            </a:p>
          </p:txBody>
        </p:sp>
        <p:grpSp>
          <p:nvGrpSpPr>
            <p:cNvPr id="30" name="Presentator" descr="Lehrer">
              <a:extLst>
                <a:ext uri="{FF2B5EF4-FFF2-40B4-BE49-F238E27FC236}">
                  <a16:creationId xmlns:a16="http://schemas.microsoft.com/office/drawing/2014/main" id="{B875D276-B64D-49D9-B4CE-47A2099D9768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4271606" y="4560184"/>
              <a:ext cx="678594" cy="430962"/>
              <a:chOff x="4404890" y="1375876"/>
              <a:chExt cx="492749" cy="321499"/>
            </a:xfrm>
          </p:grpSpPr>
          <p:sp>
            <p:nvSpPr>
              <p:cNvPr id="31" name="MIO_PICTOGRAM_PART1">
                <a:extLst>
                  <a:ext uri="{FF2B5EF4-FFF2-40B4-BE49-F238E27FC236}">
                    <a16:creationId xmlns:a16="http://schemas.microsoft.com/office/drawing/2014/main" id="{8DE9F0D8-43F1-460C-8F13-DA98B016C08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4492639" y="1375876"/>
                <a:ext cx="405000" cy="281250"/>
              </a:xfrm>
              <a:custGeom>
                <a:avLst/>
                <a:gdLst>
                  <a:gd name="connsiteX0" fmla="*/ 382500 w 405000"/>
                  <a:gd name="connsiteY0" fmla="*/ 0 h 281250"/>
                  <a:gd name="connsiteX1" fmla="*/ 22500 w 405000"/>
                  <a:gd name="connsiteY1" fmla="*/ 0 h 281250"/>
                  <a:gd name="connsiteX2" fmla="*/ 0 w 405000"/>
                  <a:gd name="connsiteY2" fmla="*/ 22500 h 281250"/>
                  <a:gd name="connsiteX3" fmla="*/ 0 w 405000"/>
                  <a:gd name="connsiteY3" fmla="*/ 104063 h 281250"/>
                  <a:gd name="connsiteX4" fmla="*/ 20250 w 405000"/>
                  <a:gd name="connsiteY4" fmla="*/ 101250 h 281250"/>
                  <a:gd name="connsiteX5" fmla="*/ 33750 w 405000"/>
                  <a:gd name="connsiteY5" fmla="*/ 102375 h 281250"/>
                  <a:gd name="connsiteX6" fmla="*/ 33750 w 405000"/>
                  <a:gd name="connsiteY6" fmla="*/ 33750 h 281250"/>
                  <a:gd name="connsiteX7" fmla="*/ 371250 w 405000"/>
                  <a:gd name="connsiteY7" fmla="*/ 33750 h 281250"/>
                  <a:gd name="connsiteX8" fmla="*/ 371250 w 405000"/>
                  <a:gd name="connsiteY8" fmla="*/ 247500 h 281250"/>
                  <a:gd name="connsiteX9" fmla="*/ 180563 w 405000"/>
                  <a:gd name="connsiteY9" fmla="*/ 247500 h 281250"/>
                  <a:gd name="connsiteX10" fmla="*/ 148500 w 405000"/>
                  <a:gd name="connsiteY10" fmla="*/ 281250 h 281250"/>
                  <a:gd name="connsiteX11" fmla="*/ 382500 w 405000"/>
                  <a:gd name="connsiteY11" fmla="*/ 281250 h 281250"/>
                  <a:gd name="connsiteX12" fmla="*/ 405000 w 405000"/>
                  <a:gd name="connsiteY12" fmla="*/ 258750 h 281250"/>
                  <a:gd name="connsiteX13" fmla="*/ 405000 w 405000"/>
                  <a:gd name="connsiteY13" fmla="*/ 22500 h 281250"/>
                  <a:gd name="connsiteX14" fmla="*/ 382500 w 405000"/>
                  <a:gd name="connsiteY14" fmla="*/ 0 h 2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5000" h="281250">
                    <a:moveTo>
                      <a:pt x="382500" y="0"/>
                    </a:moveTo>
                    <a:lnTo>
                      <a:pt x="22500" y="0"/>
                    </a:lnTo>
                    <a:cubicBezTo>
                      <a:pt x="10125" y="0"/>
                      <a:pt x="0" y="10125"/>
                      <a:pt x="0" y="22500"/>
                    </a:cubicBezTo>
                    <a:lnTo>
                      <a:pt x="0" y="104063"/>
                    </a:lnTo>
                    <a:cubicBezTo>
                      <a:pt x="6188" y="102375"/>
                      <a:pt x="13500" y="101250"/>
                      <a:pt x="20250" y="101250"/>
                    </a:cubicBezTo>
                    <a:cubicBezTo>
                      <a:pt x="24750" y="101250"/>
                      <a:pt x="29250" y="101812"/>
                      <a:pt x="33750" y="102375"/>
                    </a:cubicBezTo>
                    <a:lnTo>
                      <a:pt x="33750" y="33750"/>
                    </a:lnTo>
                    <a:lnTo>
                      <a:pt x="371250" y="33750"/>
                    </a:lnTo>
                    <a:lnTo>
                      <a:pt x="371250" y="247500"/>
                    </a:lnTo>
                    <a:lnTo>
                      <a:pt x="180563" y="247500"/>
                    </a:lnTo>
                    <a:lnTo>
                      <a:pt x="148500" y="281250"/>
                    </a:lnTo>
                    <a:lnTo>
                      <a:pt x="382500" y="281250"/>
                    </a:lnTo>
                    <a:cubicBezTo>
                      <a:pt x="394875" y="281250"/>
                      <a:pt x="405000" y="271125"/>
                      <a:pt x="405000" y="258750"/>
                    </a:cubicBezTo>
                    <a:lnTo>
                      <a:pt x="405000" y="22500"/>
                    </a:lnTo>
                    <a:cubicBezTo>
                      <a:pt x="405000" y="10125"/>
                      <a:pt x="394875" y="0"/>
                      <a:pt x="382500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32" name="MIO_PICTOGRAM_PART2">
                <a:extLst>
                  <a:ext uri="{FF2B5EF4-FFF2-40B4-BE49-F238E27FC236}">
                    <a16:creationId xmlns:a16="http://schemas.microsoft.com/office/drawing/2014/main" id="{A3AD7331-7068-45D0-A187-A9905B18FC8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465629" y="1499625"/>
                <a:ext cx="95625" cy="95625"/>
              </a:xfrm>
              <a:custGeom>
                <a:avLst/>
                <a:gdLst>
                  <a:gd name="connsiteX0" fmla="*/ 47823 w 95625"/>
                  <a:gd name="connsiteY0" fmla="*/ 95625 h 95625"/>
                  <a:gd name="connsiteX1" fmla="*/ 95636 w 95625"/>
                  <a:gd name="connsiteY1" fmla="*/ 47813 h 95625"/>
                  <a:gd name="connsiteX2" fmla="*/ 47823 w 95625"/>
                  <a:gd name="connsiteY2" fmla="*/ 0 h 95625"/>
                  <a:gd name="connsiteX3" fmla="*/ 11 w 95625"/>
                  <a:gd name="connsiteY3" fmla="*/ 47813 h 95625"/>
                  <a:gd name="connsiteX4" fmla="*/ 47823 w 95625"/>
                  <a:gd name="connsiteY4" fmla="*/ 95625 h 9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25" h="95625">
                    <a:moveTo>
                      <a:pt x="47823" y="95625"/>
                    </a:moveTo>
                    <a:cubicBezTo>
                      <a:pt x="74261" y="95625"/>
                      <a:pt x="95636" y="74250"/>
                      <a:pt x="95636" y="47813"/>
                    </a:cubicBezTo>
                    <a:cubicBezTo>
                      <a:pt x="95636" y="21375"/>
                      <a:pt x="74261" y="0"/>
                      <a:pt x="47823" y="0"/>
                    </a:cubicBezTo>
                    <a:cubicBezTo>
                      <a:pt x="21386" y="0"/>
                      <a:pt x="11" y="21375"/>
                      <a:pt x="11" y="47813"/>
                    </a:cubicBezTo>
                    <a:cubicBezTo>
                      <a:pt x="-552" y="74250"/>
                      <a:pt x="21386" y="95625"/>
                      <a:pt x="47823" y="95625"/>
                    </a:cubicBezTo>
                  </a:path>
                </a:pathLst>
              </a:custGeom>
              <a:solidFill>
                <a:srgbClr val="123F6E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33" name="MIO_PICTOGRAM_PART2">
                <a:extLst>
                  <a:ext uri="{FF2B5EF4-FFF2-40B4-BE49-F238E27FC236}">
                    <a16:creationId xmlns:a16="http://schemas.microsoft.com/office/drawing/2014/main" id="{B4121691-3BDB-4D4F-8A3A-8F3CA35CCA9B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4404890" y="1528625"/>
                <a:ext cx="292500" cy="168750"/>
              </a:xfrm>
              <a:custGeom>
                <a:avLst/>
                <a:gdLst>
                  <a:gd name="connsiteX0" fmla="*/ 292500 w 292500"/>
                  <a:gd name="connsiteY0" fmla="*/ 10937 h 168750"/>
                  <a:gd name="connsiteX1" fmla="*/ 259313 w 292500"/>
                  <a:gd name="connsiteY1" fmla="*/ 3625 h 168750"/>
                  <a:gd name="connsiteX2" fmla="*/ 254813 w 292500"/>
                  <a:gd name="connsiteY2" fmla="*/ 8125 h 168750"/>
                  <a:gd name="connsiteX3" fmla="*/ 172688 w 292500"/>
                  <a:gd name="connsiteY3" fmla="*/ 93625 h 168750"/>
                  <a:gd name="connsiteX4" fmla="*/ 147938 w 292500"/>
                  <a:gd name="connsiteY4" fmla="*/ 83500 h 168750"/>
                  <a:gd name="connsiteX5" fmla="*/ 108563 w 292500"/>
                  <a:gd name="connsiteY5" fmla="*/ 78437 h 168750"/>
                  <a:gd name="connsiteX6" fmla="*/ 69188 w 292500"/>
                  <a:gd name="connsiteY6" fmla="*/ 84625 h 168750"/>
                  <a:gd name="connsiteX7" fmla="*/ 19125 w 292500"/>
                  <a:gd name="connsiteY7" fmla="*/ 111062 h 168750"/>
                  <a:gd name="connsiteX8" fmla="*/ 11813 w 292500"/>
                  <a:gd name="connsiteY8" fmla="*/ 124000 h 168750"/>
                  <a:gd name="connsiteX9" fmla="*/ 0 w 292500"/>
                  <a:gd name="connsiteY9" fmla="*/ 173500 h 168750"/>
                  <a:gd name="connsiteX10" fmla="*/ 168188 w 292500"/>
                  <a:gd name="connsiteY10" fmla="*/ 173500 h 168750"/>
                  <a:gd name="connsiteX11" fmla="*/ 168188 w 292500"/>
                  <a:gd name="connsiteY11" fmla="*/ 172937 h 168750"/>
                  <a:gd name="connsiteX12" fmla="*/ 216000 w 292500"/>
                  <a:gd name="connsiteY12" fmla="*/ 117250 h 168750"/>
                  <a:gd name="connsiteX13" fmla="*/ 289688 w 292500"/>
                  <a:gd name="connsiteY13" fmla="*/ 39625 h 168750"/>
                  <a:gd name="connsiteX14" fmla="*/ 292500 w 292500"/>
                  <a:gd name="connsiteY14" fmla="*/ 10937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500" h="168750">
                    <a:moveTo>
                      <a:pt x="292500" y="10937"/>
                    </a:moveTo>
                    <a:cubicBezTo>
                      <a:pt x="285188" y="-313"/>
                      <a:pt x="270563" y="-3125"/>
                      <a:pt x="259313" y="3625"/>
                    </a:cubicBezTo>
                    <a:cubicBezTo>
                      <a:pt x="257063" y="4750"/>
                      <a:pt x="255938" y="7000"/>
                      <a:pt x="254813" y="8125"/>
                    </a:cubicBezTo>
                    <a:lnTo>
                      <a:pt x="172688" y="93625"/>
                    </a:lnTo>
                    <a:cubicBezTo>
                      <a:pt x="164813" y="89687"/>
                      <a:pt x="156375" y="86312"/>
                      <a:pt x="147938" y="83500"/>
                    </a:cubicBezTo>
                    <a:cubicBezTo>
                      <a:pt x="135000" y="81250"/>
                      <a:pt x="121500" y="78437"/>
                      <a:pt x="108563" y="78437"/>
                    </a:cubicBezTo>
                    <a:cubicBezTo>
                      <a:pt x="95625" y="78437"/>
                      <a:pt x="82125" y="80687"/>
                      <a:pt x="69188" y="84625"/>
                    </a:cubicBezTo>
                    <a:cubicBezTo>
                      <a:pt x="50063" y="89687"/>
                      <a:pt x="33188" y="99250"/>
                      <a:pt x="19125" y="111062"/>
                    </a:cubicBezTo>
                    <a:cubicBezTo>
                      <a:pt x="15750" y="114437"/>
                      <a:pt x="12938" y="119500"/>
                      <a:pt x="11813" y="124000"/>
                    </a:cubicBezTo>
                    <a:lnTo>
                      <a:pt x="0" y="173500"/>
                    </a:lnTo>
                    <a:lnTo>
                      <a:pt x="168188" y="173500"/>
                    </a:lnTo>
                    <a:lnTo>
                      <a:pt x="168188" y="172937"/>
                    </a:lnTo>
                    <a:lnTo>
                      <a:pt x="216000" y="117250"/>
                    </a:lnTo>
                    <a:lnTo>
                      <a:pt x="289688" y="39625"/>
                    </a:lnTo>
                    <a:cubicBezTo>
                      <a:pt x="296438" y="32875"/>
                      <a:pt x="298688" y="19937"/>
                      <a:pt x="292500" y="10937"/>
                    </a:cubicBezTo>
                  </a:path>
                </a:pathLst>
              </a:custGeom>
              <a:solidFill>
                <a:srgbClr val="323476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A9D9E75-984E-4F7A-B968-6191A89D1791}"/>
              </a:ext>
            </a:extLst>
          </p:cNvPr>
          <p:cNvGrpSpPr/>
          <p:nvPr userDrawn="1"/>
        </p:nvGrpSpPr>
        <p:grpSpPr>
          <a:xfrm>
            <a:off x="7272534" y="4135920"/>
            <a:ext cx="1290654" cy="1256277"/>
            <a:chOff x="7272534" y="4135920"/>
            <a:chExt cx="1290654" cy="1256277"/>
          </a:xfrm>
        </p:grpSpPr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7F69C0EB-609C-4051-8FC4-C2826FEDF449}"/>
                </a:ext>
              </a:extLst>
            </p:cNvPr>
            <p:cNvSpPr/>
            <p:nvPr/>
          </p:nvSpPr>
          <p:spPr>
            <a:xfrm>
              <a:off x="7272534" y="4135920"/>
              <a:ext cx="1290654" cy="1256277"/>
            </a:xfrm>
            <a:prstGeom prst="ellipse">
              <a:avLst/>
            </a:prstGeom>
            <a:solidFill>
              <a:srgbClr val="9BA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/>
            </a:p>
          </p:txBody>
        </p:sp>
        <p:grpSp>
          <p:nvGrpSpPr>
            <p:cNvPr id="36" name="Checklist" descr="Prüfliste">
              <a:extLst>
                <a:ext uri="{FF2B5EF4-FFF2-40B4-BE49-F238E27FC236}">
                  <a16:creationId xmlns:a16="http://schemas.microsoft.com/office/drawing/2014/main" id="{8859F601-FE76-4CFD-AD08-FA07D464E6F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7537336" y="4443514"/>
              <a:ext cx="743640" cy="680765"/>
              <a:chOff x="7848631" y="1989001"/>
              <a:chExt cx="540000" cy="540000"/>
            </a:xfrm>
            <a:solidFill>
              <a:srgbClr val="323476"/>
            </a:solidFill>
          </p:grpSpPr>
          <p:sp>
            <p:nvSpPr>
              <p:cNvPr id="37" name="MIO_PICTOGRAM_PART2">
                <a:extLst>
                  <a:ext uri="{FF2B5EF4-FFF2-40B4-BE49-F238E27FC236}">
                    <a16:creationId xmlns:a16="http://schemas.microsoft.com/office/drawing/2014/main" id="{17FA07A6-8D85-4F7F-9750-3A6CA633758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7944256" y="2034001"/>
                <a:ext cx="348750" cy="450000"/>
              </a:xfrm>
              <a:custGeom>
                <a:avLst/>
                <a:gdLst>
                  <a:gd name="connsiteX0" fmla="*/ 33750 w 348750"/>
                  <a:gd name="connsiteY0" fmla="*/ 33750 h 450000"/>
                  <a:gd name="connsiteX1" fmla="*/ 315000 w 348750"/>
                  <a:gd name="connsiteY1" fmla="*/ 33750 h 450000"/>
                  <a:gd name="connsiteX2" fmla="*/ 315000 w 348750"/>
                  <a:gd name="connsiteY2" fmla="*/ 416250 h 450000"/>
                  <a:gd name="connsiteX3" fmla="*/ 33750 w 348750"/>
                  <a:gd name="connsiteY3" fmla="*/ 416250 h 450000"/>
                  <a:gd name="connsiteX4" fmla="*/ 33750 w 348750"/>
                  <a:gd name="connsiteY4" fmla="*/ 33750 h 450000"/>
                  <a:gd name="connsiteX5" fmla="*/ 0 w 348750"/>
                  <a:gd name="connsiteY5" fmla="*/ 450000 h 450000"/>
                  <a:gd name="connsiteX6" fmla="*/ 348750 w 348750"/>
                  <a:gd name="connsiteY6" fmla="*/ 450000 h 450000"/>
                  <a:gd name="connsiteX7" fmla="*/ 348750 w 348750"/>
                  <a:gd name="connsiteY7" fmla="*/ 0 h 450000"/>
                  <a:gd name="connsiteX8" fmla="*/ 0 w 348750"/>
                  <a:gd name="connsiteY8" fmla="*/ 0 h 450000"/>
                  <a:gd name="connsiteX9" fmla="*/ 0 w 348750"/>
                  <a:gd name="connsiteY9" fmla="*/ 450000 h 45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8750" h="450000">
                    <a:moveTo>
                      <a:pt x="33750" y="33750"/>
                    </a:moveTo>
                    <a:lnTo>
                      <a:pt x="315000" y="33750"/>
                    </a:lnTo>
                    <a:lnTo>
                      <a:pt x="315000" y="416250"/>
                    </a:lnTo>
                    <a:lnTo>
                      <a:pt x="33750" y="416250"/>
                    </a:lnTo>
                    <a:lnTo>
                      <a:pt x="33750" y="33750"/>
                    </a:lnTo>
                    <a:close/>
                    <a:moveTo>
                      <a:pt x="0" y="450000"/>
                    </a:moveTo>
                    <a:lnTo>
                      <a:pt x="348750" y="450000"/>
                    </a:lnTo>
                    <a:lnTo>
                      <a:pt x="348750" y="0"/>
                    </a:lnTo>
                    <a:lnTo>
                      <a:pt x="0" y="0"/>
                    </a:lnTo>
                    <a:lnTo>
                      <a:pt x="0" y="450000"/>
                    </a:ln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38" name="MIO_PICTOGRAM_PART2">
                <a:extLst>
                  <a:ext uri="{FF2B5EF4-FFF2-40B4-BE49-F238E27FC236}">
                    <a16:creationId xmlns:a16="http://schemas.microsoft.com/office/drawing/2014/main" id="{AF5576F5-D721-483B-BCFA-0A0B4D1EB49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8129881" y="2118376"/>
                <a:ext cx="95625" cy="22500"/>
              </a:xfrm>
              <a:custGeom>
                <a:avLst/>
                <a:gdLst>
                  <a:gd name="connsiteX0" fmla="*/ 0 w 95625"/>
                  <a:gd name="connsiteY0" fmla="*/ 0 h 22500"/>
                  <a:gd name="connsiteX1" fmla="*/ 95625 w 95625"/>
                  <a:gd name="connsiteY1" fmla="*/ 0 h 22500"/>
                  <a:gd name="connsiteX2" fmla="*/ 95625 w 95625"/>
                  <a:gd name="connsiteY2" fmla="*/ 22500 h 22500"/>
                  <a:gd name="connsiteX3" fmla="*/ 0 w 95625"/>
                  <a:gd name="connsiteY3" fmla="*/ 22500 h 2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25" h="22500">
                    <a:moveTo>
                      <a:pt x="0" y="0"/>
                    </a:moveTo>
                    <a:lnTo>
                      <a:pt x="95625" y="0"/>
                    </a:lnTo>
                    <a:lnTo>
                      <a:pt x="95625" y="22500"/>
                    </a:lnTo>
                    <a:lnTo>
                      <a:pt x="0" y="225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39" name="MIO_PICTOGRAM_PART2">
                <a:extLst>
                  <a:ext uri="{FF2B5EF4-FFF2-40B4-BE49-F238E27FC236}">
                    <a16:creationId xmlns:a16="http://schemas.microsoft.com/office/drawing/2014/main" id="{88AA6E95-EBA6-4E47-835E-03DFFB215405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129881" y="2208376"/>
                <a:ext cx="95625" cy="22500"/>
              </a:xfrm>
              <a:custGeom>
                <a:avLst/>
                <a:gdLst>
                  <a:gd name="connsiteX0" fmla="*/ 0 w 95625"/>
                  <a:gd name="connsiteY0" fmla="*/ 0 h 22500"/>
                  <a:gd name="connsiteX1" fmla="*/ 95625 w 95625"/>
                  <a:gd name="connsiteY1" fmla="*/ 0 h 22500"/>
                  <a:gd name="connsiteX2" fmla="*/ 95625 w 95625"/>
                  <a:gd name="connsiteY2" fmla="*/ 22500 h 22500"/>
                  <a:gd name="connsiteX3" fmla="*/ 0 w 95625"/>
                  <a:gd name="connsiteY3" fmla="*/ 22500 h 2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25" h="22500">
                    <a:moveTo>
                      <a:pt x="0" y="0"/>
                    </a:moveTo>
                    <a:lnTo>
                      <a:pt x="95625" y="0"/>
                    </a:lnTo>
                    <a:lnTo>
                      <a:pt x="95625" y="22500"/>
                    </a:lnTo>
                    <a:lnTo>
                      <a:pt x="0" y="225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0" name="MIO_PICTOGRAM_PART2">
                <a:extLst>
                  <a:ext uri="{FF2B5EF4-FFF2-40B4-BE49-F238E27FC236}">
                    <a16:creationId xmlns:a16="http://schemas.microsoft.com/office/drawing/2014/main" id="{339E1725-EB6A-4856-8D0D-3CB5FEB6307E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8129881" y="2388376"/>
                <a:ext cx="95625" cy="22500"/>
              </a:xfrm>
              <a:custGeom>
                <a:avLst/>
                <a:gdLst>
                  <a:gd name="connsiteX0" fmla="*/ 0 w 95625"/>
                  <a:gd name="connsiteY0" fmla="*/ 0 h 22500"/>
                  <a:gd name="connsiteX1" fmla="*/ 95625 w 95625"/>
                  <a:gd name="connsiteY1" fmla="*/ 0 h 22500"/>
                  <a:gd name="connsiteX2" fmla="*/ 95625 w 95625"/>
                  <a:gd name="connsiteY2" fmla="*/ 22500 h 22500"/>
                  <a:gd name="connsiteX3" fmla="*/ 0 w 95625"/>
                  <a:gd name="connsiteY3" fmla="*/ 22500 h 2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25" h="22500">
                    <a:moveTo>
                      <a:pt x="0" y="0"/>
                    </a:moveTo>
                    <a:lnTo>
                      <a:pt x="95625" y="0"/>
                    </a:lnTo>
                    <a:lnTo>
                      <a:pt x="95625" y="22500"/>
                    </a:lnTo>
                    <a:lnTo>
                      <a:pt x="0" y="225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1" name="MIO_PICTOGRAM_PART2">
                <a:extLst>
                  <a:ext uri="{FF2B5EF4-FFF2-40B4-BE49-F238E27FC236}">
                    <a16:creationId xmlns:a16="http://schemas.microsoft.com/office/drawing/2014/main" id="{4CB9F97B-E659-4DC8-B53C-6953CD930D02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8129881" y="2298376"/>
                <a:ext cx="95625" cy="22500"/>
              </a:xfrm>
              <a:custGeom>
                <a:avLst/>
                <a:gdLst>
                  <a:gd name="connsiteX0" fmla="*/ 0 w 95625"/>
                  <a:gd name="connsiteY0" fmla="*/ 0 h 22500"/>
                  <a:gd name="connsiteX1" fmla="*/ 95625 w 95625"/>
                  <a:gd name="connsiteY1" fmla="*/ 0 h 22500"/>
                  <a:gd name="connsiteX2" fmla="*/ 95625 w 95625"/>
                  <a:gd name="connsiteY2" fmla="*/ 22500 h 22500"/>
                  <a:gd name="connsiteX3" fmla="*/ 0 w 95625"/>
                  <a:gd name="connsiteY3" fmla="*/ 22500 h 2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25" h="22500">
                    <a:moveTo>
                      <a:pt x="0" y="0"/>
                    </a:moveTo>
                    <a:lnTo>
                      <a:pt x="95625" y="0"/>
                    </a:lnTo>
                    <a:lnTo>
                      <a:pt x="95625" y="22500"/>
                    </a:lnTo>
                    <a:lnTo>
                      <a:pt x="0" y="225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2" name="MIO_PICTOGRAM_PART2">
                <a:extLst>
                  <a:ext uri="{FF2B5EF4-FFF2-40B4-BE49-F238E27FC236}">
                    <a16:creationId xmlns:a16="http://schemas.microsoft.com/office/drawing/2014/main" id="{71BD180C-A79A-4073-BD54-AA5054974F2A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8011756" y="2090251"/>
                <a:ext cx="78750" cy="67500"/>
              </a:xfrm>
              <a:custGeom>
                <a:avLst/>
                <a:gdLst>
                  <a:gd name="connsiteX0" fmla="*/ 83250 w 78750"/>
                  <a:gd name="connsiteY0" fmla="*/ 15750 h 67500"/>
                  <a:gd name="connsiteX1" fmla="*/ 67500 w 78750"/>
                  <a:gd name="connsiteY1" fmla="*/ 0 h 67500"/>
                  <a:gd name="connsiteX2" fmla="*/ 30375 w 78750"/>
                  <a:gd name="connsiteY2" fmla="*/ 37125 h 67500"/>
                  <a:gd name="connsiteX3" fmla="*/ 15750 w 78750"/>
                  <a:gd name="connsiteY3" fmla="*/ 22500 h 67500"/>
                  <a:gd name="connsiteX4" fmla="*/ 0 w 78750"/>
                  <a:gd name="connsiteY4" fmla="*/ 38250 h 67500"/>
                  <a:gd name="connsiteX5" fmla="*/ 30375 w 78750"/>
                  <a:gd name="connsiteY5" fmla="*/ 68625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750" h="67500">
                    <a:moveTo>
                      <a:pt x="83250" y="15750"/>
                    </a:moveTo>
                    <a:lnTo>
                      <a:pt x="67500" y="0"/>
                    </a:lnTo>
                    <a:lnTo>
                      <a:pt x="30375" y="37125"/>
                    </a:lnTo>
                    <a:lnTo>
                      <a:pt x="15750" y="22500"/>
                    </a:lnTo>
                    <a:lnTo>
                      <a:pt x="0" y="38250"/>
                    </a:lnTo>
                    <a:lnTo>
                      <a:pt x="30375" y="686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3" name="MIO_PICTOGRAM_PART2">
                <a:extLst>
                  <a:ext uri="{FF2B5EF4-FFF2-40B4-BE49-F238E27FC236}">
                    <a16:creationId xmlns:a16="http://schemas.microsoft.com/office/drawing/2014/main" id="{55B78C9A-3E3A-4D96-BEF4-EEADFDBDFD08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011756" y="2180251"/>
                <a:ext cx="78750" cy="67500"/>
              </a:xfrm>
              <a:custGeom>
                <a:avLst/>
                <a:gdLst>
                  <a:gd name="connsiteX0" fmla="*/ 83250 w 78750"/>
                  <a:gd name="connsiteY0" fmla="*/ 15750 h 67500"/>
                  <a:gd name="connsiteX1" fmla="*/ 67500 w 78750"/>
                  <a:gd name="connsiteY1" fmla="*/ 0 h 67500"/>
                  <a:gd name="connsiteX2" fmla="*/ 30375 w 78750"/>
                  <a:gd name="connsiteY2" fmla="*/ 37125 h 67500"/>
                  <a:gd name="connsiteX3" fmla="*/ 15750 w 78750"/>
                  <a:gd name="connsiteY3" fmla="*/ 22500 h 67500"/>
                  <a:gd name="connsiteX4" fmla="*/ 0 w 78750"/>
                  <a:gd name="connsiteY4" fmla="*/ 38250 h 67500"/>
                  <a:gd name="connsiteX5" fmla="*/ 30375 w 78750"/>
                  <a:gd name="connsiteY5" fmla="*/ 68625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750" h="67500">
                    <a:moveTo>
                      <a:pt x="83250" y="15750"/>
                    </a:moveTo>
                    <a:lnTo>
                      <a:pt x="67500" y="0"/>
                    </a:lnTo>
                    <a:lnTo>
                      <a:pt x="30375" y="37125"/>
                    </a:lnTo>
                    <a:lnTo>
                      <a:pt x="15750" y="22500"/>
                    </a:lnTo>
                    <a:lnTo>
                      <a:pt x="0" y="38250"/>
                    </a:lnTo>
                    <a:lnTo>
                      <a:pt x="30375" y="686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4" name="MIO_PICTOGRAM_PART2">
                <a:extLst>
                  <a:ext uri="{FF2B5EF4-FFF2-40B4-BE49-F238E27FC236}">
                    <a16:creationId xmlns:a16="http://schemas.microsoft.com/office/drawing/2014/main" id="{28CA057E-1893-452D-9F5E-C3D01198B02E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8011756" y="2270251"/>
                <a:ext cx="78750" cy="67500"/>
              </a:xfrm>
              <a:custGeom>
                <a:avLst/>
                <a:gdLst>
                  <a:gd name="connsiteX0" fmla="*/ 83250 w 78750"/>
                  <a:gd name="connsiteY0" fmla="*/ 15750 h 67500"/>
                  <a:gd name="connsiteX1" fmla="*/ 67500 w 78750"/>
                  <a:gd name="connsiteY1" fmla="*/ 0 h 67500"/>
                  <a:gd name="connsiteX2" fmla="*/ 30375 w 78750"/>
                  <a:gd name="connsiteY2" fmla="*/ 37125 h 67500"/>
                  <a:gd name="connsiteX3" fmla="*/ 15750 w 78750"/>
                  <a:gd name="connsiteY3" fmla="*/ 22500 h 67500"/>
                  <a:gd name="connsiteX4" fmla="*/ 0 w 78750"/>
                  <a:gd name="connsiteY4" fmla="*/ 38250 h 67500"/>
                  <a:gd name="connsiteX5" fmla="*/ 30375 w 78750"/>
                  <a:gd name="connsiteY5" fmla="*/ 68625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750" h="67500">
                    <a:moveTo>
                      <a:pt x="83250" y="15750"/>
                    </a:moveTo>
                    <a:lnTo>
                      <a:pt x="67500" y="0"/>
                    </a:lnTo>
                    <a:lnTo>
                      <a:pt x="30375" y="37125"/>
                    </a:lnTo>
                    <a:lnTo>
                      <a:pt x="15750" y="22500"/>
                    </a:lnTo>
                    <a:lnTo>
                      <a:pt x="0" y="38250"/>
                    </a:lnTo>
                    <a:lnTo>
                      <a:pt x="30375" y="686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  <p:sp>
            <p:nvSpPr>
              <p:cNvPr id="45" name="MIO_PICTOGRAM_PART2">
                <a:extLst>
                  <a:ext uri="{FF2B5EF4-FFF2-40B4-BE49-F238E27FC236}">
                    <a16:creationId xmlns:a16="http://schemas.microsoft.com/office/drawing/2014/main" id="{A34765A5-DEC5-4BE1-89CC-8BCE622831DC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11756" y="2359126"/>
                <a:ext cx="78750" cy="67500"/>
              </a:xfrm>
              <a:custGeom>
                <a:avLst/>
                <a:gdLst>
                  <a:gd name="connsiteX0" fmla="*/ 83250 w 78750"/>
                  <a:gd name="connsiteY0" fmla="*/ 15750 h 67500"/>
                  <a:gd name="connsiteX1" fmla="*/ 67500 w 78750"/>
                  <a:gd name="connsiteY1" fmla="*/ 0 h 67500"/>
                  <a:gd name="connsiteX2" fmla="*/ 30375 w 78750"/>
                  <a:gd name="connsiteY2" fmla="*/ 37125 h 67500"/>
                  <a:gd name="connsiteX3" fmla="*/ 15750 w 78750"/>
                  <a:gd name="connsiteY3" fmla="*/ 22500 h 67500"/>
                  <a:gd name="connsiteX4" fmla="*/ 0 w 78750"/>
                  <a:gd name="connsiteY4" fmla="*/ 38250 h 67500"/>
                  <a:gd name="connsiteX5" fmla="*/ 30375 w 78750"/>
                  <a:gd name="connsiteY5" fmla="*/ 68625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750" h="67500">
                    <a:moveTo>
                      <a:pt x="83250" y="15750"/>
                    </a:moveTo>
                    <a:lnTo>
                      <a:pt x="67500" y="0"/>
                    </a:lnTo>
                    <a:lnTo>
                      <a:pt x="30375" y="37125"/>
                    </a:lnTo>
                    <a:lnTo>
                      <a:pt x="15750" y="22500"/>
                    </a:lnTo>
                    <a:lnTo>
                      <a:pt x="0" y="38250"/>
                    </a:lnTo>
                    <a:lnTo>
                      <a:pt x="30375" y="686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cs typeface="Segoe UI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09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F5DCFECE-A3AC-4BA2-A625-15FA04896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2803" y="2713077"/>
            <a:ext cx="7236884" cy="120574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23476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Seperator sheet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0509D-3EAC-47D7-B44D-46B0ADE1A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>
          <a:xfrm>
            <a:off x="-2933129" y="0"/>
            <a:ext cx="7142932" cy="6858000"/>
          </a:xfrm>
          <a:prstGeom prst="rect">
            <a:avLst/>
          </a:prstGeom>
        </p:spPr>
      </p:pic>
      <p:sp>
        <p:nvSpPr>
          <p:cNvPr id="6" name="Freeform 15">
            <a:extLst>
              <a:ext uri="{FF2B5EF4-FFF2-40B4-BE49-F238E27FC236}">
                <a16:creationId xmlns:a16="http://schemas.microsoft.com/office/drawing/2014/main" id="{911B6800-2FE8-4BC6-BCD6-B7671BA09098}"/>
              </a:ext>
            </a:extLst>
          </p:cNvPr>
          <p:cNvSpPr>
            <a:spLocks noChangeArrowheads="1"/>
          </p:cNvSpPr>
          <p:nvPr userDrawn="1"/>
        </p:nvSpPr>
        <p:spPr bwMode="auto">
          <a:xfrm rot="18900000">
            <a:off x="7471417" y="4502350"/>
            <a:ext cx="6175803" cy="1832361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de-DE" sz="3266" dirty="0">
              <a:latin typeface="Nunito Sans ExtraLight" pitchFamily="2" charset="77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71ABA098-9373-4043-B432-3DCD01B18139}"/>
              </a:ext>
            </a:extLst>
          </p:cNvPr>
          <p:cNvSpPr>
            <a:spLocks noChangeArrowheads="1"/>
          </p:cNvSpPr>
          <p:nvPr userDrawn="1"/>
        </p:nvSpPr>
        <p:spPr bwMode="auto">
          <a:xfrm rot="13500000">
            <a:off x="8554870" y="2298264"/>
            <a:ext cx="2553637" cy="63242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de-DE" sz="3266" dirty="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3679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10509D-3EAC-47D7-B44D-46B0ADE1A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>
          <a:xfrm>
            <a:off x="-2933129" y="0"/>
            <a:ext cx="7142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5600" y="1268413"/>
            <a:ext cx="11129433" cy="5046662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de-DE" sz="2000" b="0" dirty="0" smtClean="0">
                <a:solidFill>
                  <a:schemeClr val="tx1"/>
                </a:solidFill>
                <a:latin typeface="+mn-lt"/>
              </a:defRPr>
            </a:lvl1pPr>
            <a:lvl2pPr marL="323992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2pPr>
            <a:lvl3pPr marL="647984" indent="-287993" algn="l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>
                <a:srgbClr val="323476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3pPr>
            <a:lvl4pPr marL="971976" indent="-287993" algn="l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>
                <a:srgbClr val="323476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4pPr>
            <a:lvl5pPr marL="1295968" indent="-287993" algn="l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Clr>
                <a:srgbClr val="323476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5pPr>
            <a:lvl6pPr marL="2285943" indent="0">
              <a:buNone/>
              <a:defRPr/>
            </a:lvl6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Punkt 1</a:t>
            </a:r>
          </a:p>
          <a:p>
            <a:pPr lvl="0"/>
            <a:r>
              <a:rPr lang="de-DE" dirty="0"/>
              <a:t>Punkt 2</a:t>
            </a:r>
          </a:p>
          <a:p>
            <a:pPr lvl="0"/>
            <a:r>
              <a:rPr lang="de-DE" dirty="0"/>
              <a:t>Punkt 3</a:t>
            </a:r>
          </a:p>
          <a:p>
            <a:pPr lvl="0"/>
            <a:r>
              <a:rPr lang="de-DE" dirty="0"/>
              <a:t>Punkt 4</a:t>
            </a:r>
          </a:p>
        </p:txBody>
      </p:sp>
    </p:spTree>
    <p:extLst>
      <p:ext uri="{BB962C8B-B14F-4D97-AF65-F5344CB8AC3E}">
        <p14:creationId xmlns:p14="http://schemas.microsoft.com/office/powerpoint/2010/main" val="2360027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Volle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Content Placeholder 2"/>
          <p:cNvSpPr>
            <a:spLocks noGrp="1" noChangeAspect="1"/>
          </p:cNvSpPr>
          <p:nvPr>
            <p:ph sz="half" idx="1"/>
          </p:nvPr>
        </p:nvSpPr>
        <p:spPr>
          <a:xfrm>
            <a:off x="615600" y="1268413"/>
            <a:ext cx="11129433" cy="5046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de-DE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1984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Halbe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14594" y="1268413"/>
            <a:ext cx="5280000" cy="5046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297408" y="1268413"/>
            <a:ext cx="5280000" cy="5046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6208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rittel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5600" y="1268413"/>
            <a:ext cx="5280000" cy="5046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6296400" y="1268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7975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None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96400" y="3935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Rotis Sans Serif Std" panose="020B0503030202020304" pitchFamily="34" charset="0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61946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Viertel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15600" y="1268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Rotis Sans Serif Std" panose="020B0503030202020304" pitchFamily="34" charset="0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96400" y="1268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96400" y="3935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615600" y="3935413"/>
            <a:ext cx="5280000" cy="237966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63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8326800" y="1268414"/>
            <a:ext cx="3454401" cy="503713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71200" y="1268414"/>
            <a:ext cx="3454401" cy="503713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14796" y="1268414"/>
            <a:ext cx="3454401" cy="5037136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984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976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5968" indent="-2879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9316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e_Drei_Seiten_Logo_Förde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5902" y="171450"/>
            <a:ext cx="9718769" cy="885826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23476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15600" y="1268413"/>
            <a:ext cx="5280000" cy="40909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lang="de-DE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92" indent="-28799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647984" indent="-28799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971976" indent="-28799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295968" indent="-28799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323476"/>
              </a:buClr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  <a:lvl8pPr marL="1619960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8pPr>
            <a:lvl9pPr marL="1943951" indent="-287993">
              <a:lnSpc>
                <a:spcPct val="100000"/>
              </a:lnSpc>
              <a:spcBef>
                <a:spcPts val="0"/>
              </a:spcBef>
              <a:buClr>
                <a:srgbClr val="323476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9BBCC1-5F44-4FAB-848F-EEB1722F841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296400" y="1268413"/>
            <a:ext cx="5281200" cy="24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Abbildung 1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6B17DF57-2C1F-4F1C-98E4-CFAD48B888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5200" y="3867075"/>
            <a:ext cx="5281200" cy="24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Abbildung 2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21B37E86-FA22-4F6C-86C4-3DA120F058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000" y="5589587"/>
            <a:ext cx="5281200" cy="72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Logos Förderer und Partner</a:t>
            </a:r>
          </a:p>
        </p:txBody>
      </p:sp>
    </p:spTree>
    <p:extLst>
      <p:ext uri="{BB962C8B-B14F-4D97-AF65-F5344CB8AC3E}">
        <p14:creationId xmlns:p14="http://schemas.microsoft.com/office/powerpoint/2010/main" val="340521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 txBox="1">
            <a:spLocks noChangeArrowheads="1"/>
          </p:cNvSpPr>
          <p:nvPr userDrawn="1"/>
        </p:nvSpPr>
        <p:spPr bwMode="auto">
          <a:xfrm>
            <a:off x="93495" y="6548206"/>
            <a:ext cx="4641304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B1C91F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de-DE" b="0" dirty="0">
                <a:solidFill>
                  <a:srgbClr val="323476"/>
                </a:solidFill>
                <a:latin typeface="Rotis Sans Serif Std" panose="020B0503030202020304" pitchFamily="34" charset="0"/>
              </a:rPr>
              <a:t>© </a:t>
            </a:r>
            <a:fld id="{0CF4243B-AF83-48BD-97A1-54E6A6DCE4F9}" type="datetimeyyyy">
              <a:rPr lang="de-DE" b="0" smtClean="0">
                <a:solidFill>
                  <a:srgbClr val="323476"/>
                </a:solidFill>
                <a:latin typeface="Rotis Sans Serif Std" panose="020B0503030202020304" pitchFamily="34" charset="0"/>
              </a:rPr>
              <a:t>2024</a:t>
            </a:fld>
            <a:r>
              <a:rPr lang="de-DE" b="0" dirty="0">
                <a:solidFill>
                  <a:srgbClr val="323476"/>
                </a:solidFill>
                <a:latin typeface="Rotis Sans Serif Std" panose="020B0503030202020304" pitchFamily="34" charset="0"/>
              </a:rPr>
              <a:t> IPeG Vaclav Kasal</a:t>
            </a:r>
            <a:endParaRPr lang="de-DE" b="0" dirty="0">
              <a:solidFill>
                <a:srgbClr val="FFFFFF"/>
              </a:solidFill>
              <a:latin typeface="Rotis Sans Serif Std" panose="020B0503030202020304" pitchFamily="34" charset="0"/>
            </a:endParaRPr>
          </a:p>
        </p:txBody>
      </p:sp>
      <p:sp>
        <p:nvSpPr>
          <p:cNvPr id="27" name="Rectangle 15"/>
          <p:cNvSpPr>
            <a:spLocks noChangeArrowheads="1"/>
          </p:cNvSpPr>
          <p:nvPr userDrawn="1"/>
        </p:nvSpPr>
        <p:spPr bwMode="auto">
          <a:xfrm>
            <a:off x="9468911" y="6534150"/>
            <a:ext cx="252306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3487190C-C8DB-4049-B230-687AB28A0226}" type="slidenum">
              <a:rPr lang="de-DE" sz="1200" smtClean="0">
                <a:solidFill>
                  <a:srgbClr val="323476"/>
                </a:solidFill>
                <a:latin typeface="Rotis Sans Serif Std" panose="020B0503030202020304" pitchFamily="34" charset="0"/>
                <a:ea typeface="ＭＳ Ｐゴシック" pitchFamily="34" charset="-128"/>
              </a:rPr>
              <a:pPr algn="r"/>
              <a:t>‹#›</a:t>
            </a:fld>
            <a:endParaRPr lang="de-DE" sz="1200" dirty="0">
              <a:solidFill>
                <a:srgbClr val="323476"/>
              </a:solidFill>
              <a:latin typeface="Rotis Sans Serif Std" panose="020B0503030202020304" pitchFamily="34" charset="0"/>
              <a:ea typeface="ＭＳ Ｐゴシック" pitchFamily="34" charset="-128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10400467" y="6457950"/>
            <a:ext cx="1464511" cy="66675"/>
          </a:xfrm>
          <a:prstGeom prst="rect">
            <a:avLst/>
          </a:prstGeom>
          <a:solidFill>
            <a:srgbClr val="323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3622283" y="6541178"/>
            <a:ext cx="4947434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B1C91F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sz="1200" b="0" noProof="0" dirty="0">
                <a:solidFill>
                  <a:srgbClr val="323476"/>
                </a:solidFill>
                <a:latin typeface="Rotis Sans Serif Std" panose="020B0503030202020304" pitchFamily="34" charset="0"/>
              </a:rPr>
              <a:t>Calculation of geometric values for shape and load sensing from CAD models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24" y="221383"/>
            <a:ext cx="1136342" cy="3329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DA9ADB8-1B2A-4FBC-867F-BBFD959D56F1}"/>
              </a:ext>
            </a:extLst>
          </p:cNvPr>
          <p:cNvSpPr/>
          <p:nvPr userDrawn="1"/>
        </p:nvSpPr>
        <p:spPr>
          <a:xfrm>
            <a:off x="0" y="6454861"/>
            <a:ext cx="12192000" cy="93345"/>
          </a:xfrm>
          <a:prstGeom prst="rect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04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6" r:id="rId3"/>
    <p:sldLayoutId id="2147483677" r:id="rId4"/>
    <p:sldLayoutId id="2147483669" r:id="rId5"/>
    <p:sldLayoutId id="2147483670" r:id="rId6"/>
    <p:sldLayoutId id="2147483671" r:id="rId7"/>
    <p:sldLayoutId id="2147483672" r:id="rId8"/>
    <p:sldLayoutId id="2147483681" r:id="rId9"/>
    <p:sldLayoutId id="2147483676" r:id="rId10"/>
    <p:sldLayoutId id="2147483678" r:id="rId11"/>
    <p:sldLayoutId id="2147483680" r:id="rId1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bg1">
              <a:lumMod val="75000"/>
            </a:schemeClr>
          </a:solidFill>
          <a:latin typeface="Arial Narrow" panose="020B0606020202030204" pitchFamily="34" charset="0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aerospace9090509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5D339A-EE3B-4FA8-9BD3-3FD90C1966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Calculation of geometric values for shape and load sensing  from CAD models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3788B8-A75A-41B6-8DDF-B3A1013F4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>
          <a:xfrm>
            <a:off x="-2933129" y="0"/>
            <a:ext cx="7142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7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439" y="3954460"/>
            <a:ext cx="3690929" cy="1887742"/>
          </a:xfrm>
        </p:spPr>
        <p:txBody>
          <a:bodyPr/>
          <a:lstStyle/>
          <a:p>
            <a:r>
              <a:rPr lang="en-GB" sz="1600" dirty="0"/>
              <a:t>Surprisingly fast</a:t>
            </a:r>
          </a:p>
          <a:p>
            <a:r>
              <a:rPr lang="en-GB" dirty="0"/>
              <a:t>Very few input limitations</a:t>
            </a:r>
          </a:p>
          <a:p>
            <a:r>
              <a:rPr lang="en-GB" dirty="0"/>
              <a:t>Pretty accurate</a:t>
            </a:r>
          </a:p>
          <a:p>
            <a:r>
              <a:rPr lang="en-GB" dirty="0"/>
              <a:t>Never able to calculate completely correctly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0F430-A7D8-6AAE-41AB-74A2AEC3C5DD}"/>
              </a:ext>
            </a:extLst>
          </p:cNvPr>
          <p:cNvGrpSpPr/>
          <p:nvPr/>
        </p:nvGrpSpPr>
        <p:grpSpPr>
          <a:xfrm>
            <a:off x="5075286" y="1284359"/>
            <a:ext cx="2711309" cy="1730791"/>
            <a:chOff x="336692" y="2111396"/>
            <a:chExt cx="2711309" cy="17307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CA5D1-C075-C8B3-E364-B03E5D36C589}"/>
                </a:ext>
              </a:extLst>
            </p:cNvPr>
            <p:cNvGrpSpPr/>
            <p:nvPr/>
          </p:nvGrpSpPr>
          <p:grpSpPr>
            <a:xfrm>
              <a:off x="1697149" y="2111396"/>
              <a:ext cx="1350852" cy="862861"/>
              <a:chOff x="2644877" y="1243782"/>
              <a:chExt cx="6823588" cy="4370436"/>
            </a:xfrm>
          </p:grpSpPr>
          <p:sp>
            <p:nvSpPr>
              <p:cNvPr id="84" name="L-Shape 83">
                <a:extLst>
                  <a:ext uri="{FF2B5EF4-FFF2-40B4-BE49-F238E27FC236}">
                    <a16:creationId xmlns:a16="http://schemas.microsoft.com/office/drawing/2014/main" id="{6C6F1CAE-FA28-652C-2724-B8EDBEC9978F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93241CD-668D-F723-A99B-66F728A5CB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E0BD8EB-A77B-9B3A-CB78-A0A374F51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FD884A9-8CC0-4E81-0515-424BF23B4C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4367D15-216C-0D4C-24C4-23992EA3F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B811138-4481-C754-DE9F-60A64A1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7CC9598-FA35-9E76-40B9-77B09350E0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19D53B6-B7DA-5038-A90D-48F68DF5B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6BCA960-4065-DF0B-1F4F-533C32853C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1E307B1-FAB7-10A7-60CD-C4A2A33FFB1A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D907443-B2D5-F041-4624-4FF9B528F732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5A06BC-F93E-1841-0796-8557CAEECA9E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F70F69-72EF-9D92-47B9-D10469441BCD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39CE319-0040-31A6-AEE9-91A7010FCB5F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CC86C52-888C-4AD6-FD2A-D1563B9DBDF5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1A5773B-63E2-9CB2-47A2-468D4087CA55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DECA657-2236-C321-E031-A294B0F06532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A086804-4222-1020-E956-F630A9060483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F7989CE-88AE-CFCE-F8CA-C9EB9845B4DE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Isosceles Triangle 102">
                <a:extLst>
                  <a:ext uri="{FF2B5EF4-FFF2-40B4-BE49-F238E27FC236}">
                    <a16:creationId xmlns:a16="http://schemas.microsoft.com/office/drawing/2014/main" id="{9E3B96A1-EEB9-727C-DFE8-E65237E5FD4A}"/>
                  </a:ext>
                </a:extLst>
              </p:cNvPr>
              <p:cNvSpPr/>
              <p:nvPr/>
            </p:nvSpPr>
            <p:spPr>
              <a:xfrm>
                <a:off x="2946300" y="1767685"/>
                <a:ext cx="972920" cy="761541"/>
              </a:xfrm>
              <a:prstGeom prst="triangle">
                <a:avLst>
                  <a:gd name="adj" fmla="val 7446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BF812589-C66C-E863-DBC0-06525EDF6E73}"/>
                  </a:ext>
                </a:extLst>
              </p:cNvPr>
              <p:cNvSpPr/>
              <p:nvPr/>
            </p:nvSpPr>
            <p:spPr>
              <a:xfrm flipV="1">
                <a:off x="3018054" y="1770220"/>
                <a:ext cx="1223745" cy="770959"/>
              </a:xfrm>
              <a:prstGeom prst="triangle">
                <a:avLst>
                  <a:gd name="adj" fmla="val 74073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36F9BE1-3CE4-BD4D-5DE3-2F11A90A696E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4E2D022-39FC-526B-A640-0958CDCA8A91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CDE0F033-2732-31B8-7787-3B0866484820}"/>
                  </a:ext>
                </a:extLst>
              </p:cNvPr>
              <p:cNvSpPr/>
              <p:nvPr/>
            </p:nvSpPr>
            <p:spPr>
              <a:xfrm>
                <a:off x="3944407" y="1760554"/>
                <a:ext cx="1193752" cy="761541"/>
              </a:xfrm>
              <a:prstGeom prst="triangle">
                <a:avLst>
                  <a:gd name="adj" fmla="val 25319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7D37E05-7F9A-11C3-2376-5263A2CCF0D4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9B2C7895-6739-F6F6-21E1-6597D0A4BCE3}"/>
                  </a:ext>
                </a:extLst>
              </p:cNvPr>
              <p:cNvSpPr/>
              <p:nvPr/>
            </p:nvSpPr>
            <p:spPr>
              <a:xfrm flipV="1">
                <a:off x="4243859" y="1777100"/>
                <a:ext cx="1488921" cy="761543"/>
              </a:xfrm>
              <a:prstGeom prst="triangle">
                <a:avLst>
                  <a:gd name="adj" fmla="val 59573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24ADFD0-2995-83BE-5C75-3DB6C41139B7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8389084-4013-FB6A-2442-CC1D2DCFAABA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1A3BA77-E51B-45EE-078B-D7B92A40E4EC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410B6366-1C2A-E435-80A4-EDBFC5C22CEE}"/>
                  </a:ext>
                </a:extLst>
              </p:cNvPr>
              <p:cNvSpPr/>
              <p:nvPr/>
            </p:nvSpPr>
            <p:spPr>
              <a:xfrm>
                <a:off x="5131670" y="1758730"/>
                <a:ext cx="987190" cy="770245"/>
              </a:xfrm>
              <a:prstGeom prst="triangle">
                <a:avLst>
                  <a:gd name="adj" fmla="val 63913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52D51D-F4A1-F35E-C51A-D88FAA3C8787}"/>
                </a:ext>
              </a:extLst>
            </p:cNvPr>
            <p:cNvGrpSpPr/>
            <p:nvPr/>
          </p:nvGrpSpPr>
          <p:grpSpPr>
            <a:xfrm rot="10800000">
              <a:off x="337897" y="2979326"/>
              <a:ext cx="1350852" cy="862861"/>
              <a:chOff x="2644877" y="1243782"/>
              <a:chExt cx="6823588" cy="4370436"/>
            </a:xfrm>
          </p:grpSpPr>
          <p:sp>
            <p:nvSpPr>
              <p:cNvPr id="59" name="L-Shape 58">
                <a:extLst>
                  <a:ext uri="{FF2B5EF4-FFF2-40B4-BE49-F238E27FC236}">
                    <a16:creationId xmlns:a16="http://schemas.microsoft.com/office/drawing/2014/main" id="{D81E77B4-D518-E159-4FB7-6BB4C187D107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C3B7341-43B7-34C6-6A68-F11B8062A0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33F317C-D720-8172-FC36-049FA6323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31AB238-D919-1EB7-E69A-E05718E34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4CFAAF1-54F5-3162-393B-D9AFC9539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F8717F7-8D59-93B0-C4F8-C478ED70F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EB5050B-30C2-B5FD-F078-6DC0B0238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3B4FF6E-E0BC-A08E-BD81-6D62BEAD3C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56BCDCC-453A-3382-E1FD-53716C8FB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52F8524-0861-72E4-3D47-2A2421B01485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EB5914D-EF11-A771-A032-6877C4958D78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A2505B-2B38-14D2-4ECC-90970678369C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084B3C3-5B3E-1683-800F-74C77DE4F639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4AD0F8-A29E-1B15-503A-B078414E2083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5DCDCA-4389-810D-6E74-D9F0F5B4D5CC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662EFC6-24A4-5D3E-7F25-DD8AE174B517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BF6775-7557-26FE-BBF5-86A7A02E0B9F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DFE5543-DF85-4D97-DB3A-C78E1DF6246B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349CAD-949F-09F7-0586-D86BFE01ABD3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7E617DF-3545-D828-532B-5BED3039A80F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A129572-41D3-BB2A-572A-A59D9DF974CC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7A9D82D-CEF0-E826-5F94-48A7A5E3C746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8813850-1402-6370-BCD0-E32AEBF99818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031231E-232E-889C-D3B9-35134CC96531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25988892-0BDE-90D2-1CAC-FC7CD4BE659A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9D5BFC-C587-5A4D-5437-24170A010D36}"/>
                </a:ext>
              </a:extLst>
            </p:cNvPr>
            <p:cNvGrpSpPr/>
            <p:nvPr/>
          </p:nvGrpSpPr>
          <p:grpSpPr>
            <a:xfrm flipV="1">
              <a:off x="1692797" y="2971490"/>
              <a:ext cx="1350852" cy="865844"/>
              <a:chOff x="2644877" y="1243782"/>
              <a:chExt cx="6823588" cy="4370436"/>
            </a:xfrm>
          </p:grpSpPr>
          <p:sp>
            <p:nvSpPr>
              <p:cNvPr id="34" name="L-Shape 33">
                <a:extLst>
                  <a:ext uri="{FF2B5EF4-FFF2-40B4-BE49-F238E27FC236}">
                    <a16:creationId xmlns:a16="http://schemas.microsoft.com/office/drawing/2014/main" id="{FA47D405-5E1F-AF7D-7F4A-886A2B719466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68085-76FD-0D34-8B0E-32418D519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F80C5CD-613F-1EAA-AF69-7D654CB692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466E844-C61B-94C4-C58A-E87CFF6A63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C83AAFD-86E4-3693-9EF8-8EDB15A374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F264B8-C236-18BA-C5CC-254DFA3C6C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45DCCD6-A062-1BBB-C495-FF6328A53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B3B877-94F0-B754-E112-0181E12884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B5E844-83E1-5D0B-6EA3-4CEBE280E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DA3F0C-C2FC-619B-4B27-69EC1B4A590B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5E3EB3A-6C8B-296B-BEA9-8D799F2FF34A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081040C-D13B-7C34-6ACD-B953A89AEC57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B3E9B1B-6732-7BBD-78E3-5491C36A7BA9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D51718A-7489-0320-AFDB-0DD7CB947420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CF053A9-C47F-500C-C2C5-A3A1EF327622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2C6488-7141-BEB5-83A2-05B20482BA08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F92D488-6DCD-B232-718E-0A4DA459584B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2CC8554-AE99-3802-62CC-1FE4BEEEDE1D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EA9673C-A3E5-A4BF-2DBA-7B3E25E6883D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489862B-4B84-7A84-6BDB-E38DB49C0A6D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12F34AA-10A8-3E6C-5C02-FB8F1A1D776A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5B5D124-A536-E96D-C3BA-002A8764E783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919BB7A-E61C-883B-AB61-4B66931C3577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291E817-6954-CF36-38DE-34678773EDAE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9C39E9-D61D-2378-A5C0-0C3F2C359C3A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02293F-2108-33A9-F1C8-DE1EBD8E2989}"/>
                </a:ext>
              </a:extLst>
            </p:cNvPr>
            <p:cNvGrpSpPr/>
            <p:nvPr/>
          </p:nvGrpSpPr>
          <p:grpSpPr>
            <a:xfrm rot="10800000" flipV="1">
              <a:off x="336692" y="2114094"/>
              <a:ext cx="1350852" cy="865844"/>
              <a:chOff x="2644877" y="1243782"/>
              <a:chExt cx="6823588" cy="4370436"/>
            </a:xfrm>
          </p:grpSpPr>
          <p:sp>
            <p:nvSpPr>
              <p:cNvPr id="9" name="L-Shape 8">
                <a:extLst>
                  <a:ext uri="{FF2B5EF4-FFF2-40B4-BE49-F238E27FC236}">
                    <a16:creationId xmlns:a16="http://schemas.microsoft.com/office/drawing/2014/main" id="{ABA8B7A4-BBBD-1194-6F28-D5B5814AAA44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57B8DA3-DC2C-2BD4-7E0D-BBECC5874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4E2E432-0E7E-677D-9BBC-DF404691C9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D488B2F-BE33-189E-E79D-12D923FB65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1719B5-2591-8399-73EF-22C8693EE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504BC02-7364-251D-737B-379CB7642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AD3E4CB-5F8E-9477-9BB8-F61C9782C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5833980-08DA-655B-EB32-2D5EF65E3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F0EF0A2-AD45-B4B5-7607-635A3ED1F5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14C0114-3EEA-0961-5786-F1C16F086BAE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45B9C08-8720-AA48-E01B-E4DE8E51A7FB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955D70-C6B8-EBF3-A201-0312EC2BCF4F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7895A-F1EE-A88F-C080-86C185E3D09F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2DF9BB1-FFD9-3CD7-4438-3F66583FB024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D339DF8-7E43-FEB6-38FC-B125D60DDEB4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FE87B72-CE3C-577C-FC1D-499C1A25E927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820EA04-6AC2-5C8B-15FF-D16AA515960B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DCD039-5E22-103B-8768-30BD17E75BA8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99AEAA-E9C2-2E88-2D65-795DD2026CB3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B90B99D-2EC9-2B53-47E1-285C421E2242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31DA4F9-BDFA-00F9-F384-575C809945F7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1FF9C30-E99C-B389-3AAF-4364D862C4E2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0422722-87F4-A972-C75B-B3B8453EFF0C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9050510-DF8E-64BD-5C3B-390D89C5940D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DC77ACF-04AF-1F1E-BF2E-8E881412D5B6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241C0FD-5EEC-B593-004A-0558D7F09FF4}"/>
              </a:ext>
            </a:extLst>
          </p:cNvPr>
          <p:cNvGrpSpPr/>
          <p:nvPr/>
        </p:nvGrpSpPr>
        <p:grpSpPr>
          <a:xfrm>
            <a:off x="709254" y="1268415"/>
            <a:ext cx="3022713" cy="1820811"/>
            <a:chOff x="709254" y="1268415"/>
            <a:chExt cx="6568534" cy="3956731"/>
          </a:xfrm>
        </p:grpSpPr>
        <p:pic>
          <p:nvPicPr>
            <p:cNvPr id="114" name="Grafik 3">
              <a:extLst>
                <a:ext uri="{FF2B5EF4-FFF2-40B4-BE49-F238E27FC236}">
                  <a16:creationId xmlns:a16="http://schemas.microsoft.com/office/drawing/2014/main" id="{E1E03B2E-7D3D-78F7-0D8B-F29C5A376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4" t="4171" r="13666" b="4929"/>
            <a:stretch/>
          </p:blipFill>
          <p:spPr>
            <a:xfrm>
              <a:off x="709254" y="1268415"/>
              <a:ext cx="6568534" cy="3956731"/>
            </a:xfrm>
            <a:prstGeom prst="rect">
              <a:avLst/>
            </a:prstGeom>
          </p:spPr>
        </p:pic>
        <p:pic>
          <p:nvPicPr>
            <p:cNvPr id="115" name="Grafik 4">
              <a:extLst>
                <a:ext uri="{FF2B5EF4-FFF2-40B4-BE49-F238E27FC236}">
                  <a16:creationId xmlns:a16="http://schemas.microsoft.com/office/drawing/2014/main" id="{15012435-DE79-5832-8DB5-ADF518AC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275" y="2736304"/>
              <a:ext cx="2305361" cy="2098212"/>
            </a:xfrm>
            <a:prstGeom prst="rect">
              <a:avLst/>
            </a:prstGeom>
          </p:spPr>
        </p:pic>
        <p:pic>
          <p:nvPicPr>
            <p:cNvPr id="116" name="Grafik 5">
              <a:extLst>
                <a:ext uri="{FF2B5EF4-FFF2-40B4-BE49-F238E27FC236}">
                  <a16:creationId xmlns:a16="http://schemas.microsoft.com/office/drawing/2014/main" id="{56D86EF1-A579-43F1-A5C3-578B4B665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0000">
              <a:off x="3399089" y="1562434"/>
              <a:ext cx="3807322" cy="1588080"/>
            </a:xfrm>
            <a:prstGeom prst="rect">
              <a:avLst/>
            </a:prstGeom>
          </p:spPr>
        </p:pic>
      </p:grp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F62B9651-EB6B-CD5D-BECF-FD02710C723F}"/>
              </a:ext>
            </a:extLst>
          </p:cNvPr>
          <p:cNvSpPr/>
          <p:nvPr/>
        </p:nvSpPr>
        <p:spPr>
          <a:xfrm>
            <a:off x="4130256" y="1639533"/>
            <a:ext cx="732224" cy="709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AB065FEA-ABC2-F39B-54A6-85E50B1D4F3A}"/>
              </a:ext>
            </a:extLst>
          </p:cNvPr>
          <p:cNvSpPr/>
          <p:nvPr/>
        </p:nvSpPr>
        <p:spPr>
          <a:xfrm>
            <a:off x="8072859" y="1634626"/>
            <a:ext cx="732224" cy="709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5619D6-2B3B-ABB0-93E2-353EB2FB5712}"/>
              </a:ext>
            </a:extLst>
          </p:cNvPr>
          <p:cNvSpPr txBox="1"/>
          <p:nvPr/>
        </p:nvSpPr>
        <p:spPr>
          <a:xfrm>
            <a:off x="9218865" y="1420378"/>
            <a:ext cx="231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</a:t>
            </a:r>
            <a:br>
              <a:rPr lang="en-US" sz="2400" dirty="0"/>
            </a:br>
            <a:r>
              <a:rPr lang="en-US" sz="2400" dirty="0"/>
              <a:t>+</a:t>
            </a:r>
          </a:p>
          <a:p>
            <a:pPr algn="ctr"/>
            <a:r>
              <a:rPr lang="en-US" sz="2400" dirty="0"/>
              <a:t>Moment of inertia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FBCD48E-B916-C266-38DE-F1C09D72D0A5}"/>
              </a:ext>
            </a:extLst>
          </p:cNvPr>
          <p:cNvSpPr txBox="1"/>
          <p:nvPr/>
        </p:nvSpPr>
        <p:spPr>
          <a:xfrm>
            <a:off x="7025764" y="3991313"/>
            <a:ext cx="51244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Outlook</a:t>
            </a:r>
          </a:p>
          <a:p>
            <a:endParaRPr lang="en-US" sz="1600" dirty="0"/>
          </a:p>
          <a:p>
            <a:r>
              <a:rPr lang="en-US" sz="1600" dirty="0"/>
              <a:t>Optimizing sensor position</a:t>
            </a:r>
          </a:p>
          <a:p>
            <a:endParaRPr lang="en-US" sz="1600" dirty="0"/>
          </a:p>
          <a:p>
            <a:r>
              <a:rPr lang="en-US" sz="1600" dirty="0"/>
              <a:t>Ko’s shape sensing algorithm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8" grpId="0" animBg="1"/>
      <p:bldP spid="122" grpId="0" animBg="1"/>
      <p:bldP spid="123" grpId="0"/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49293D7-7168-4431-8D4F-A97B888F18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5080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solvable shapes</a:t>
            </a:r>
          </a:p>
        </p:txBody>
      </p:sp>
    </p:spTree>
    <p:extLst>
      <p:ext uri="{BB962C8B-B14F-4D97-AF65-F5344CB8AC3E}">
        <p14:creationId xmlns:p14="http://schemas.microsoft.com/office/powerpoint/2010/main" val="424062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Estimate the deformations from the measured loads using the shape sensing method.</a:t>
            </a:r>
          </a:p>
          <a:p>
            <a:r>
              <a:rPr lang="en-GB" sz="1600" dirty="0"/>
              <a:t>To optimize the position of the sensors, cross sectional parameter necessary.</a:t>
            </a:r>
          </a:p>
          <a:p>
            <a:r>
              <a:rPr lang="en-GB" dirty="0"/>
              <a:t>Variable </a:t>
            </a:r>
            <a:r>
              <a:rPr lang="en-GB" sz="1600" dirty="0"/>
              <a:t>distance to neutral </a:t>
            </a:r>
            <a:r>
              <a:rPr lang="en-GB" sz="1600" dirty="0" err="1"/>
              <a:t>fiber</a:t>
            </a:r>
            <a:r>
              <a:rPr lang="en-GB" dirty="0"/>
              <a:t> and therefore </a:t>
            </a:r>
            <a:r>
              <a:rPr lang="en-GB" sz="1600" dirty="0"/>
              <a:t>variable cross-sectional area</a:t>
            </a:r>
          </a:p>
        </p:txBody>
      </p:sp>
    </p:spTree>
    <p:extLst>
      <p:ext uri="{BB962C8B-B14F-4D97-AF65-F5344CB8AC3E}">
        <p14:creationId xmlns:p14="http://schemas.microsoft.com/office/powerpoint/2010/main" val="200697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600" dirty="0"/>
              <a:t>Manual calculation – very precise, but  slow and with a lot of limitations</a:t>
            </a:r>
          </a:p>
          <a:p>
            <a:r>
              <a:rPr lang="en-GB" dirty="0"/>
              <a:t>CAD built in tool – fast at calculating but every calculation needs to be specified</a:t>
            </a:r>
          </a:p>
          <a:p>
            <a:r>
              <a:rPr lang="en-GB" dirty="0"/>
              <a:t>My algorithm was designed to exactly fin the needs</a:t>
            </a:r>
          </a:p>
          <a:p>
            <a:r>
              <a:rPr lang="en-GB" dirty="0"/>
              <a:t>Beams I can calculate: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298EC-45FC-E93A-7D98-F2E5CB9B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4" y="4950170"/>
            <a:ext cx="4909543" cy="1189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B7049-E896-280A-595C-A4B7D610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16" y="3035071"/>
            <a:ext cx="1782197" cy="956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1DC17-6B4A-0BF1-2B9E-D5391DD1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16" y="4001729"/>
            <a:ext cx="1078468" cy="883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4ABE6F-267C-D3CE-AE70-A9B0A379B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68" y="3945135"/>
            <a:ext cx="3287435" cy="995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0077E6-A7C5-9ECE-71DB-2D2CA3236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246" y="3060007"/>
            <a:ext cx="6403513" cy="906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E48C10-F3BB-DC04-4F90-FBBD4A9B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76068"/>
            <a:ext cx="5806943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Developed Algorithm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7AA61-F812-9388-BEAA-091BEF890E0B}"/>
              </a:ext>
            </a:extLst>
          </p:cNvPr>
          <p:cNvGrpSpPr/>
          <p:nvPr/>
        </p:nvGrpSpPr>
        <p:grpSpPr>
          <a:xfrm>
            <a:off x="-3005893" y="3593363"/>
            <a:ext cx="1949253" cy="1673327"/>
            <a:chOff x="1429725" y="4365523"/>
            <a:chExt cx="1949253" cy="16733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A525C-F093-4FD3-58A5-5FD61BC79A0C}"/>
                </a:ext>
              </a:extLst>
            </p:cNvPr>
            <p:cNvSpPr/>
            <p:nvPr/>
          </p:nvSpPr>
          <p:spPr>
            <a:xfrm rot="2587958">
              <a:off x="2184383" y="5141822"/>
              <a:ext cx="365892" cy="1849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D69678A-F7E3-D07A-B467-5DE8EABA1C3B}"/>
                </a:ext>
              </a:extLst>
            </p:cNvPr>
            <p:cNvSpPr/>
            <p:nvPr/>
          </p:nvSpPr>
          <p:spPr>
            <a:xfrm rot="2581590">
              <a:off x="2214065" y="5040356"/>
              <a:ext cx="221014" cy="32049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8886338-3F80-E594-45C4-981E83ECEC34}"/>
                </a:ext>
              </a:extLst>
            </p:cNvPr>
            <p:cNvSpPr/>
            <p:nvPr/>
          </p:nvSpPr>
          <p:spPr>
            <a:xfrm>
              <a:off x="1429725" y="4365523"/>
              <a:ext cx="1078381" cy="102762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D0C2602-B12C-B855-48FC-DBFF597219C9}"/>
                </a:ext>
              </a:extLst>
            </p:cNvPr>
            <p:cNvSpPr/>
            <p:nvPr/>
          </p:nvSpPr>
          <p:spPr>
            <a:xfrm>
              <a:off x="1534160" y="4470399"/>
              <a:ext cx="855019" cy="822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23F3AA-EECE-9768-BCD3-C3E3AAF1E696}"/>
                </a:ext>
              </a:extLst>
            </p:cNvPr>
            <p:cNvSpPr/>
            <p:nvPr/>
          </p:nvSpPr>
          <p:spPr>
            <a:xfrm rot="2443974">
              <a:off x="2359516" y="5532066"/>
              <a:ext cx="1019462" cy="28753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6F5005-04CF-0799-B7E3-097D4E2F3380}"/>
                </a:ext>
              </a:extLst>
            </p:cNvPr>
            <p:cNvCxnSpPr/>
            <p:nvPr/>
          </p:nvCxnSpPr>
          <p:spPr>
            <a:xfrm flipH="1">
              <a:off x="3068955" y="5823585"/>
              <a:ext cx="194310" cy="215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6C64E5-4388-F7AF-7E2D-E2AE3B264081}"/>
                </a:ext>
              </a:extLst>
            </p:cNvPr>
            <p:cNvCxnSpPr/>
            <p:nvPr/>
          </p:nvCxnSpPr>
          <p:spPr>
            <a:xfrm flipH="1">
              <a:off x="3030855" y="5793105"/>
              <a:ext cx="194310" cy="215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CE5DE-4909-2AB9-FCCB-1B834501D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61" b="93110" l="9712" r="89985">
                        <a14:foregroundMark x1="18665" y1="27165" x2="18665" y2="27165"/>
                        <a14:foregroundMark x1="18361" y1="23228" x2="18361" y2="23228"/>
                        <a14:foregroundMark x1="33912" y1="11888" x2="37936" y2="9449"/>
                        <a14:foregroundMark x1="25919" y1="16732" x2="26371" y2="16458"/>
                        <a14:foregroundMark x1="25269" y1="17126" x2="25919" y2="16732"/>
                        <a14:foregroundMark x1="19423" y1="20669" x2="25269" y2="17126"/>
                        <a14:foregroundMark x1="50694" y1="21340" x2="55387" y2="26772"/>
                        <a14:foregroundMark x1="39909" y1="8858" x2="44539" y2="14217"/>
                        <a14:foregroundMark x1="54932" y1="40945" x2="54173" y2="48228"/>
                        <a14:foregroundMark x1="44158" y1="56693" x2="35555" y2="59358"/>
                        <a14:foregroundMark x1="19879" y1="45866" x2="23824" y2="50787"/>
                        <a14:foregroundMark x1="52656" y1="52953" x2="64795" y2="66142"/>
                        <a14:foregroundMark x1="59636" y1="59252" x2="70865" y2="72244"/>
                        <a14:foregroundMark x1="70865" y1="72244" x2="73445" y2="73622"/>
                        <a14:foregroundMark x1="79666" y1="81102" x2="85281" y2="89370"/>
                        <a14:foregroundMark x1="86495" y1="88780" x2="83005" y2="85039"/>
                        <a14:foregroundMark x1="83915" y1="93110" x2="85888" y2="90157"/>
                        <a14:backgroundMark x1="33839" y1="60630" x2="34750" y2="60827"/>
                        <a14:backgroundMark x1="34598" y1="60630" x2="33384" y2="60433"/>
                        <a14:backgroundMark x1="46586" y1="18504" x2="48255" y2="19291"/>
                        <a14:backgroundMark x1="48255" y1="19488" x2="49165" y2="20866"/>
                        <a14:backgroundMark x1="49317" y1="20866" x2="48407" y2="19094"/>
                        <a14:backgroundMark x1="47496" y1="18504" x2="45524" y2="16929"/>
                        <a14:backgroundMark x1="45827" y1="16929" x2="47496" y2="18504"/>
                        <a14:backgroundMark x1="48103" y1="19291" x2="49924" y2="22047"/>
                        <a14:backgroundMark x1="30804" y1="14961" x2="29135" y2="15157"/>
                        <a14:backgroundMark x1="28680" y1="16142" x2="28983" y2="15748"/>
                        <a14:backgroundMark x1="25948" y1="17520" x2="33080" y2="13976"/>
                        <a14:backgroundMark x1="26404" y1="17126" x2="26404" y2="17126"/>
                        <a14:backgroundMark x1="26555" y1="16732" x2="26555" y2="167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1208" y="-1166536"/>
            <a:ext cx="5022015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the algorithm's performance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879F597-6EF3-8A45-5156-08E4D91BA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7087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970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sz="1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F7F390-E7F2-4160-85B6-7FE461D6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4" t="4171" r="13666" b="4929"/>
          <a:stretch/>
        </p:blipFill>
        <p:spPr>
          <a:xfrm>
            <a:off x="709254" y="1268415"/>
            <a:ext cx="6568534" cy="39567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BC482F-9801-4EBE-806F-F90B1A06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75" y="2736304"/>
            <a:ext cx="2305361" cy="20982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25DCD15-D6DF-44EC-8AFA-3A2D2669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3399089" y="1562434"/>
            <a:ext cx="3807322" cy="158808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32D2EEF-9343-4E13-B760-A9D50D1BDC48}"/>
              </a:ext>
            </a:extLst>
          </p:cNvPr>
          <p:cNvGrpSpPr/>
          <p:nvPr/>
        </p:nvGrpSpPr>
        <p:grpSpPr>
          <a:xfrm>
            <a:off x="686218" y="5342351"/>
            <a:ext cx="6614605" cy="558054"/>
            <a:chOff x="5241086" y="5547005"/>
            <a:chExt cx="6614605" cy="55805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109509D-92C1-454D-A129-8E45D839C734}"/>
                </a:ext>
              </a:extLst>
            </p:cNvPr>
            <p:cNvGrpSpPr/>
            <p:nvPr/>
          </p:nvGrpSpPr>
          <p:grpSpPr>
            <a:xfrm>
              <a:off x="5477690" y="5808615"/>
              <a:ext cx="6209533" cy="76337"/>
              <a:chOff x="5477691" y="5808615"/>
              <a:chExt cx="3987440" cy="69669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3DEB9170-2E8A-4E7F-B981-AB7BE224C1EB}"/>
                  </a:ext>
                </a:extLst>
              </p:cNvPr>
              <p:cNvSpPr/>
              <p:nvPr/>
            </p:nvSpPr>
            <p:spPr>
              <a:xfrm>
                <a:off x="5477691" y="5808615"/>
                <a:ext cx="365760" cy="696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7ED4B568-6B95-49BE-9D68-123E564DDEC7}"/>
                  </a:ext>
                </a:extLst>
              </p:cNvPr>
              <p:cNvSpPr/>
              <p:nvPr/>
            </p:nvSpPr>
            <p:spPr>
              <a:xfrm>
                <a:off x="5839859" y="5808615"/>
                <a:ext cx="365760" cy="69669"/>
              </a:xfrm>
              <a:prstGeom prst="rect">
                <a:avLst/>
              </a:prstGeom>
              <a:solidFill>
                <a:srgbClr val="FF8C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A8252846-9FD2-4A36-B22E-F65150C50582}"/>
                  </a:ext>
                </a:extLst>
              </p:cNvPr>
              <p:cNvSpPr/>
              <p:nvPr/>
            </p:nvSpPr>
            <p:spPr>
              <a:xfrm>
                <a:off x="6202027" y="5808615"/>
                <a:ext cx="365760" cy="69669"/>
              </a:xfrm>
              <a:prstGeom prst="rect">
                <a:avLst/>
              </a:prstGeom>
              <a:solidFill>
                <a:srgbClr val="FFC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7E6C69B-3BC0-42BB-8980-1F9F78297B2E}"/>
                  </a:ext>
                </a:extLst>
              </p:cNvPr>
              <p:cNvSpPr/>
              <p:nvPr/>
            </p:nvSpPr>
            <p:spPr>
              <a:xfrm>
                <a:off x="6564195" y="5808615"/>
                <a:ext cx="365760" cy="69669"/>
              </a:xfrm>
              <a:prstGeom prst="rect">
                <a:avLst/>
              </a:prstGeom>
              <a:solidFill>
                <a:srgbClr val="EBF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D565D960-9F8D-408A-BFDF-927D8B2FE31E}"/>
                  </a:ext>
                </a:extLst>
              </p:cNvPr>
              <p:cNvSpPr/>
              <p:nvPr/>
            </p:nvSpPr>
            <p:spPr>
              <a:xfrm>
                <a:off x="6926363" y="5808615"/>
                <a:ext cx="365760" cy="69669"/>
              </a:xfrm>
              <a:prstGeom prst="rect">
                <a:avLst/>
              </a:prstGeom>
              <a:solidFill>
                <a:srgbClr val="9CF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08C8D59D-44FF-433B-B29A-72F90A7E6E72}"/>
                  </a:ext>
                </a:extLst>
              </p:cNvPr>
              <p:cNvSpPr/>
              <p:nvPr/>
            </p:nvSpPr>
            <p:spPr>
              <a:xfrm>
                <a:off x="7288531" y="5808615"/>
                <a:ext cx="365760" cy="69669"/>
              </a:xfrm>
              <a:prstGeom prst="rect">
                <a:avLst/>
              </a:prstGeom>
              <a:solidFill>
                <a:srgbClr val="49FF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AF18F84F-688B-4FBD-8D8D-83E4ADE53F66}"/>
                  </a:ext>
                </a:extLst>
              </p:cNvPr>
              <p:cNvSpPr/>
              <p:nvPr/>
            </p:nvSpPr>
            <p:spPr>
              <a:xfrm>
                <a:off x="7650699" y="5808615"/>
                <a:ext cx="365760" cy="69669"/>
              </a:xfrm>
              <a:prstGeom prst="rect">
                <a:avLst/>
              </a:prstGeom>
              <a:solidFill>
                <a:srgbClr val="19F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75116B6-0588-40B9-AA35-7B76FA23D974}"/>
                  </a:ext>
                </a:extLst>
              </p:cNvPr>
              <p:cNvSpPr/>
              <p:nvPr/>
            </p:nvSpPr>
            <p:spPr>
              <a:xfrm>
                <a:off x="8012867" y="5808615"/>
                <a:ext cx="365760" cy="69669"/>
              </a:xfrm>
              <a:prstGeom prst="rect">
                <a:avLst/>
              </a:prstGeom>
              <a:solidFill>
                <a:srgbClr val="40FF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2F929AC2-E8CB-4F21-820D-1C3F8E30C2C0}"/>
                  </a:ext>
                </a:extLst>
              </p:cNvPr>
              <p:cNvSpPr/>
              <p:nvPr/>
            </p:nvSpPr>
            <p:spPr>
              <a:xfrm>
                <a:off x="8375035" y="5808615"/>
                <a:ext cx="365760" cy="69669"/>
              </a:xfrm>
              <a:prstGeom prst="rect">
                <a:avLst/>
              </a:prstGeom>
              <a:solidFill>
                <a:srgbClr val="35C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90E29AAD-8B06-4A5B-9A0C-D034A86698EE}"/>
                  </a:ext>
                </a:extLst>
              </p:cNvPr>
              <p:cNvSpPr/>
              <p:nvPr/>
            </p:nvSpPr>
            <p:spPr>
              <a:xfrm>
                <a:off x="8737203" y="5808615"/>
                <a:ext cx="365760" cy="69669"/>
              </a:xfrm>
              <a:prstGeom prst="rect">
                <a:avLst/>
              </a:prstGeom>
              <a:solidFill>
                <a:srgbClr val="076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F283980B-A42A-4E8D-BEF4-24064BA2664B}"/>
                  </a:ext>
                </a:extLst>
              </p:cNvPr>
              <p:cNvSpPr/>
              <p:nvPr/>
            </p:nvSpPr>
            <p:spPr>
              <a:xfrm>
                <a:off x="9099371" y="5808615"/>
                <a:ext cx="365760" cy="69669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9A994DD-BEB2-4046-B082-F2093F21B99B}"/>
                </a:ext>
              </a:extLst>
            </p:cNvPr>
            <p:cNvSpPr txBox="1"/>
            <p:nvPr/>
          </p:nvSpPr>
          <p:spPr>
            <a:xfrm>
              <a:off x="5241101" y="5547005"/>
              <a:ext cx="11785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err="1"/>
                <a:t>Deflection</a:t>
              </a:r>
              <a:r>
                <a:rPr lang="de-DE" sz="1100" b="1" dirty="0"/>
                <a:t> w [mm]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E906BCC-8F7C-4B25-9E12-0E932FA089B7}"/>
                </a:ext>
              </a:extLst>
            </p:cNvPr>
            <p:cNvSpPr txBox="1"/>
            <p:nvPr/>
          </p:nvSpPr>
          <p:spPr>
            <a:xfrm>
              <a:off x="5241086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500,0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22D620-41FD-4DBD-9018-1C6838712485}"/>
                </a:ext>
              </a:extLst>
            </p:cNvPr>
            <p:cNvSpPr txBox="1"/>
            <p:nvPr/>
          </p:nvSpPr>
          <p:spPr>
            <a:xfrm>
              <a:off x="11510725" y="5843449"/>
              <a:ext cx="3449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0,0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17ED78D-E1D2-4978-8BD6-1C66B0BB537C}"/>
                </a:ext>
              </a:extLst>
            </p:cNvPr>
            <p:cNvSpPr txBox="1"/>
            <p:nvPr/>
          </p:nvSpPr>
          <p:spPr>
            <a:xfrm>
              <a:off x="10913092" y="5843449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45,5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7318B29-E14C-4453-8B70-AD2159A6B87E}"/>
                </a:ext>
              </a:extLst>
            </p:cNvPr>
            <p:cNvSpPr txBox="1"/>
            <p:nvPr/>
          </p:nvSpPr>
          <p:spPr>
            <a:xfrm>
              <a:off x="10355982" y="5843449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90,9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96CC0BF-D8E2-46CA-8A2B-A8965C06ABEF}"/>
                </a:ext>
              </a:extLst>
            </p:cNvPr>
            <p:cNvSpPr txBox="1"/>
            <p:nvPr/>
          </p:nvSpPr>
          <p:spPr>
            <a:xfrm>
              <a:off x="9755753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136,4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457E072-89F9-498B-BD5E-1DEF8FDA1EFF}"/>
                </a:ext>
              </a:extLst>
            </p:cNvPr>
            <p:cNvSpPr txBox="1"/>
            <p:nvPr/>
          </p:nvSpPr>
          <p:spPr>
            <a:xfrm>
              <a:off x="9189048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181,8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9FD1259-331D-4A6B-95FB-98C6CBD97F00}"/>
                </a:ext>
              </a:extLst>
            </p:cNvPr>
            <p:cNvSpPr txBox="1"/>
            <p:nvPr/>
          </p:nvSpPr>
          <p:spPr>
            <a:xfrm>
              <a:off x="8630647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227,3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7A4B80E-938F-48DD-8A12-6F22F4CAE645}"/>
                </a:ext>
              </a:extLst>
            </p:cNvPr>
            <p:cNvSpPr txBox="1"/>
            <p:nvPr/>
          </p:nvSpPr>
          <p:spPr>
            <a:xfrm>
              <a:off x="8066652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272,7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94053DD-58ED-4632-8F6F-E83E8EF40675}"/>
                </a:ext>
              </a:extLst>
            </p:cNvPr>
            <p:cNvSpPr txBox="1"/>
            <p:nvPr/>
          </p:nvSpPr>
          <p:spPr>
            <a:xfrm>
              <a:off x="7491175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318,2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6AC9F74-3ED6-4B07-AA37-4A2521D267B4}"/>
                </a:ext>
              </a:extLst>
            </p:cNvPr>
            <p:cNvSpPr txBox="1"/>
            <p:nvPr/>
          </p:nvSpPr>
          <p:spPr>
            <a:xfrm>
              <a:off x="6924470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363,6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D5A3CBA-FC91-4E98-8218-BA094819C38B}"/>
                </a:ext>
              </a:extLst>
            </p:cNvPr>
            <p:cNvSpPr txBox="1"/>
            <p:nvPr/>
          </p:nvSpPr>
          <p:spPr>
            <a:xfrm>
              <a:off x="6370573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409,1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3E2757A-91BF-45C3-B7E8-041AF8B574F4}"/>
                </a:ext>
              </a:extLst>
            </p:cNvPr>
            <p:cNvSpPr txBox="1"/>
            <p:nvPr/>
          </p:nvSpPr>
          <p:spPr>
            <a:xfrm>
              <a:off x="5809178" y="584344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454,6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A06CB1B-0332-43D7-A49C-8AC14C22AD6C}"/>
              </a:ext>
            </a:extLst>
          </p:cNvPr>
          <p:cNvGrpSpPr/>
          <p:nvPr/>
        </p:nvGrpSpPr>
        <p:grpSpPr>
          <a:xfrm>
            <a:off x="8911225" y="2677971"/>
            <a:ext cx="2444761" cy="505646"/>
            <a:chOff x="1095197" y="3143622"/>
            <a:chExt cx="2444761" cy="505646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F9076D9F-A09D-4A33-92D8-7FFB5AC85C96}"/>
                </a:ext>
              </a:extLst>
            </p:cNvPr>
            <p:cNvSpPr/>
            <p:nvPr/>
          </p:nvSpPr>
          <p:spPr>
            <a:xfrm>
              <a:off x="1095197" y="3143622"/>
              <a:ext cx="2444761" cy="505646"/>
            </a:xfrm>
            <a:custGeom>
              <a:avLst/>
              <a:gdLst>
                <a:gd name="connsiteX0" fmla="*/ 2444761 w 2444761"/>
                <a:gd name="connsiteY0" fmla="*/ 219873 h 505646"/>
                <a:gd name="connsiteX1" fmla="*/ 1631961 w 2444761"/>
                <a:gd name="connsiteY1" fmla="*/ 91536 h 505646"/>
                <a:gd name="connsiteX2" fmla="*/ 968887 w 2444761"/>
                <a:gd name="connsiteY2" fmla="*/ 631 h 505646"/>
                <a:gd name="connsiteX3" fmla="*/ 332550 w 2444761"/>
                <a:gd name="connsiteY3" fmla="*/ 59452 h 505646"/>
                <a:gd name="connsiteX4" fmla="*/ 49140 w 2444761"/>
                <a:gd name="connsiteY4" fmla="*/ 209178 h 505646"/>
                <a:gd name="connsiteX5" fmla="*/ 1014 w 2444761"/>
                <a:gd name="connsiteY5" fmla="*/ 374946 h 505646"/>
                <a:gd name="connsiteX6" fmla="*/ 59835 w 2444761"/>
                <a:gd name="connsiteY6" fmla="*/ 449810 h 505646"/>
                <a:gd name="connsiteX7" fmla="*/ 305814 w 2444761"/>
                <a:gd name="connsiteY7" fmla="*/ 497936 h 505646"/>
                <a:gd name="connsiteX8" fmla="*/ 792424 w 2444761"/>
                <a:gd name="connsiteY8" fmla="*/ 492589 h 505646"/>
                <a:gd name="connsiteX9" fmla="*/ 1439456 w 2444761"/>
                <a:gd name="connsiteY9" fmla="*/ 374946 h 505646"/>
                <a:gd name="connsiteX10" fmla="*/ 2198782 w 2444761"/>
                <a:gd name="connsiteY10" fmla="*/ 251957 h 505646"/>
                <a:gd name="connsiteX11" fmla="*/ 2444761 w 2444761"/>
                <a:gd name="connsiteY11" fmla="*/ 219873 h 5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761" h="505646">
                  <a:moveTo>
                    <a:pt x="2444761" y="219873"/>
                  </a:moveTo>
                  <a:lnTo>
                    <a:pt x="1631961" y="91536"/>
                  </a:lnTo>
                  <a:cubicBezTo>
                    <a:pt x="1385982" y="54996"/>
                    <a:pt x="1185455" y="5978"/>
                    <a:pt x="968887" y="631"/>
                  </a:cubicBezTo>
                  <a:cubicBezTo>
                    <a:pt x="752319" y="-4716"/>
                    <a:pt x="485841" y="24694"/>
                    <a:pt x="332550" y="59452"/>
                  </a:cubicBezTo>
                  <a:cubicBezTo>
                    <a:pt x="179259" y="94210"/>
                    <a:pt x="104396" y="156596"/>
                    <a:pt x="49140" y="209178"/>
                  </a:cubicBezTo>
                  <a:cubicBezTo>
                    <a:pt x="-6116" y="261760"/>
                    <a:pt x="-768" y="334841"/>
                    <a:pt x="1014" y="374946"/>
                  </a:cubicBezTo>
                  <a:cubicBezTo>
                    <a:pt x="2796" y="415051"/>
                    <a:pt x="9035" y="429312"/>
                    <a:pt x="59835" y="449810"/>
                  </a:cubicBezTo>
                  <a:cubicBezTo>
                    <a:pt x="110635" y="470308"/>
                    <a:pt x="183716" y="490806"/>
                    <a:pt x="305814" y="497936"/>
                  </a:cubicBezTo>
                  <a:cubicBezTo>
                    <a:pt x="427912" y="505066"/>
                    <a:pt x="603484" y="513087"/>
                    <a:pt x="792424" y="492589"/>
                  </a:cubicBezTo>
                  <a:cubicBezTo>
                    <a:pt x="981364" y="472091"/>
                    <a:pt x="1205063" y="415051"/>
                    <a:pt x="1439456" y="374946"/>
                  </a:cubicBezTo>
                  <a:lnTo>
                    <a:pt x="2198782" y="251957"/>
                  </a:lnTo>
                  <a:lnTo>
                    <a:pt x="2444761" y="2198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7A3F87A-4440-4B7C-98F8-A71C6B8E39CF}"/>
                </a:ext>
              </a:extLst>
            </p:cNvPr>
            <p:cNvSpPr/>
            <p:nvPr/>
          </p:nvSpPr>
          <p:spPr>
            <a:xfrm>
              <a:off x="1123950" y="3162485"/>
              <a:ext cx="2262355" cy="467919"/>
            </a:xfrm>
            <a:custGeom>
              <a:avLst/>
              <a:gdLst>
                <a:gd name="connsiteX0" fmla="*/ 2444761 w 2444761"/>
                <a:gd name="connsiteY0" fmla="*/ 219873 h 505646"/>
                <a:gd name="connsiteX1" fmla="*/ 1631961 w 2444761"/>
                <a:gd name="connsiteY1" fmla="*/ 91536 h 505646"/>
                <a:gd name="connsiteX2" fmla="*/ 968887 w 2444761"/>
                <a:gd name="connsiteY2" fmla="*/ 631 h 505646"/>
                <a:gd name="connsiteX3" fmla="*/ 332550 w 2444761"/>
                <a:gd name="connsiteY3" fmla="*/ 59452 h 505646"/>
                <a:gd name="connsiteX4" fmla="*/ 49140 w 2444761"/>
                <a:gd name="connsiteY4" fmla="*/ 209178 h 505646"/>
                <a:gd name="connsiteX5" fmla="*/ 1014 w 2444761"/>
                <a:gd name="connsiteY5" fmla="*/ 374946 h 505646"/>
                <a:gd name="connsiteX6" fmla="*/ 59835 w 2444761"/>
                <a:gd name="connsiteY6" fmla="*/ 449810 h 505646"/>
                <a:gd name="connsiteX7" fmla="*/ 305814 w 2444761"/>
                <a:gd name="connsiteY7" fmla="*/ 497936 h 505646"/>
                <a:gd name="connsiteX8" fmla="*/ 792424 w 2444761"/>
                <a:gd name="connsiteY8" fmla="*/ 492589 h 505646"/>
                <a:gd name="connsiteX9" fmla="*/ 1439456 w 2444761"/>
                <a:gd name="connsiteY9" fmla="*/ 374946 h 505646"/>
                <a:gd name="connsiteX10" fmla="*/ 2198782 w 2444761"/>
                <a:gd name="connsiteY10" fmla="*/ 251957 h 505646"/>
                <a:gd name="connsiteX11" fmla="*/ 2444761 w 2444761"/>
                <a:gd name="connsiteY11" fmla="*/ 219873 h 5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761" h="505646">
                  <a:moveTo>
                    <a:pt x="2444761" y="219873"/>
                  </a:moveTo>
                  <a:lnTo>
                    <a:pt x="1631961" y="91536"/>
                  </a:lnTo>
                  <a:cubicBezTo>
                    <a:pt x="1385982" y="54996"/>
                    <a:pt x="1185455" y="5978"/>
                    <a:pt x="968887" y="631"/>
                  </a:cubicBezTo>
                  <a:cubicBezTo>
                    <a:pt x="752319" y="-4716"/>
                    <a:pt x="485841" y="24694"/>
                    <a:pt x="332550" y="59452"/>
                  </a:cubicBezTo>
                  <a:cubicBezTo>
                    <a:pt x="179259" y="94210"/>
                    <a:pt x="104396" y="156596"/>
                    <a:pt x="49140" y="209178"/>
                  </a:cubicBezTo>
                  <a:cubicBezTo>
                    <a:pt x="-6116" y="261760"/>
                    <a:pt x="-768" y="334841"/>
                    <a:pt x="1014" y="374946"/>
                  </a:cubicBezTo>
                  <a:cubicBezTo>
                    <a:pt x="2796" y="415051"/>
                    <a:pt x="9035" y="429312"/>
                    <a:pt x="59835" y="449810"/>
                  </a:cubicBezTo>
                  <a:cubicBezTo>
                    <a:pt x="110635" y="470308"/>
                    <a:pt x="183716" y="490806"/>
                    <a:pt x="305814" y="497936"/>
                  </a:cubicBezTo>
                  <a:cubicBezTo>
                    <a:pt x="427912" y="505066"/>
                    <a:pt x="603484" y="513087"/>
                    <a:pt x="792424" y="492589"/>
                  </a:cubicBezTo>
                  <a:cubicBezTo>
                    <a:pt x="981364" y="472091"/>
                    <a:pt x="1205063" y="415051"/>
                    <a:pt x="1439456" y="374946"/>
                  </a:cubicBezTo>
                  <a:lnTo>
                    <a:pt x="2198782" y="251957"/>
                  </a:lnTo>
                  <a:lnTo>
                    <a:pt x="2444761" y="2198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2A4D18C-0D76-4B9E-A6AE-015398A183E3}"/>
              </a:ext>
            </a:extLst>
          </p:cNvPr>
          <p:cNvGrpSpPr/>
          <p:nvPr/>
        </p:nvGrpSpPr>
        <p:grpSpPr>
          <a:xfrm>
            <a:off x="9206051" y="1615336"/>
            <a:ext cx="1730208" cy="357856"/>
            <a:chOff x="1095197" y="3143622"/>
            <a:chExt cx="2444761" cy="505646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6327A53-EDA1-46C9-889B-AB59C5DC0CB9}"/>
                </a:ext>
              </a:extLst>
            </p:cNvPr>
            <p:cNvSpPr/>
            <p:nvPr/>
          </p:nvSpPr>
          <p:spPr>
            <a:xfrm>
              <a:off x="1095197" y="3143622"/>
              <a:ext cx="2444761" cy="505646"/>
            </a:xfrm>
            <a:custGeom>
              <a:avLst/>
              <a:gdLst>
                <a:gd name="connsiteX0" fmla="*/ 2444761 w 2444761"/>
                <a:gd name="connsiteY0" fmla="*/ 219873 h 505646"/>
                <a:gd name="connsiteX1" fmla="*/ 1631961 w 2444761"/>
                <a:gd name="connsiteY1" fmla="*/ 91536 h 505646"/>
                <a:gd name="connsiteX2" fmla="*/ 968887 w 2444761"/>
                <a:gd name="connsiteY2" fmla="*/ 631 h 505646"/>
                <a:gd name="connsiteX3" fmla="*/ 332550 w 2444761"/>
                <a:gd name="connsiteY3" fmla="*/ 59452 h 505646"/>
                <a:gd name="connsiteX4" fmla="*/ 49140 w 2444761"/>
                <a:gd name="connsiteY4" fmla="*/ 209178 h 505646"/>
                <a:gd name="connsiteX5" fmla="*/ 1014 w 2444761"/>
                <a:gd name="connsiteY5" fmla="*/ 374946 h 505646"/>
                <a:gd name="connsiteX6" fmla="*/ 59835 w 2444761"/>
                <a:gd name="connsiteY6" fmla="*/ 449810 h 505646"/>
                <a:gd name="connsiteX7" fmla="*/ 305814 w 2444761"/>
                <a:gd name="connsiteY7" fmla="*/ 497936 h 505646"/>
                <a:gd name="connsiteX8" fmla="*/ 792424 w 2444761"/>
                <a:gd name="connsiteY8" fmla="*/ 492589 h 505646"/>
                <a:gd name="connsiteX9" fmla="*/ 1439456 w 2444761"/>
                <a:gd name="connsiteY9" fmla="*/ 374946 h 505646"/>
                <a:gd name="connsiteX10" fmla="*/ 2198782 w 2444761"/>
                <a:gd name="connsiteY10" fmla="*/ 251957 h 505646"/>
                <a:gd name="connsiteX11" fmla="*/ 2444761 w 2444761"/>
                <a:gd name="connsiteY11" fmla="*/ 219873 h 5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761" h="505646">
                  <a:moveTo>
                    <a:pt x="2444761" y="219873"/>
                  </a:moveTo>
                  <a:lnTo>
                    <a:pt x="1631961" y="91536"/>
                  </a:lnTo>
                  <a:cubicBezTo>
                    <a:pt x="1385982" y="54996"/>
                    <a:pt x="1185455" y="5978"/>
                    <a:pt x="968887" y="631"/>
                  </a:cubicBezTo>
                  <a:cubicBezTo>
                    <a:pt x="752319" y="-4716"/>
                    <a:pt x="485841" y="24694"/>
                    <a:pt x="332550" y="59452"/>
                  </a:cubicBezTo>
                  <a:cubicBezTo>
                    <a:pt x="179259" y="94210"/>
                    <a:pt x="104396" y="156596"/>
                    <a:pt x="49140" y="209178"/>
                  </a:cubicBezTo>
                  <a:cubicBezTo>
                    <a:pt x="-6116" y="261760"/>
                    <a:pt x="-768" y="334841"/>
                    <a:pt x="1014" y="374946"/>
                  </a:cubicBezTo>
                  <a:cubicBezTo>
                    <a:pt x="2796" y="415051"/>
                    <a:pt x="9035" y="429312"/>
                    <a:pt x="59835" y="449810"/>
                  </a:cubicBezTo>
                  <a:cubicBezTo>
                    <a:pt x="110635" y="470308"/>
                    <a:pt x="183716" y="490806"/>
                    <a:pt x="305814" y="497936"/>
                  </a:cubicBezTo>
                  <a:cubicBezTo>
                    <a:pt x="427912" y="505066"/>
                    <a:pt x="603484" y="513087"/>
                    <a:pt x="792424" y="492589"/>
                  </a:cubicBezTo>
                  <a:cubicBezTo>
                    <a:pt x="981364" y="472091"/>
                    <a:pt x="1205063" y="415051"/>
                    <a:pt x="1439456" y="374946"/>
                  </a:cubicBezTo>
                  <a:lnTo>
                    <a:pt x="2198782" y="251957"/>
                  </a:lnTo>
                  <a:lnTo>
                    <a:pt x="2444761" y="2198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E813A58-2BCD-4E51-9A76-909F5053FD17}"/>
                </a:ext>
              </a:extLst>
            </p:cNvPr>
            <p:cNvSpPr/>
            <p:nvPr/>
          </p:nvSpPr>
          <p:spPr>
            <a:xfrm>
              <a:off x="1123950" y="3162485"/>
              <a:ext cx="2262355" cy="467919"/>
            </a:xfrm>
            <a:custGeom>
              <a:avLst/>
              <a:gdLst>
                <a:gd name="connsiteX0" fmla="*/ 2444761 w 2444761"/>
                <a:gd name="connsiteY0" fmla="*/ 219873 h 505646"/>
                <a:gd name="connsiteX1" fmla="*/ 1631961 w 2444761"/>
                <a:gd name="connsiteY1" fmla="*/ 91536 h 505646"/>
                <a:gd name="connsiteX2" fmla="*/ 968887 w 2444761"/>
                <a:gd name="connsiteY2" fmla="*/ 631 h 505646"/>
                <a:gd name="connsiteX3" fmla="*/ 332550 w 2444761"/>
                <a:gd name="connsiteY3" fmla="*/ 59452 h 505646"/>
                <a:gd name="connsiteX4" fmla="*/ 49140 w 2444761"/>
                <a:gd name="connsiteY4" fmla="*/ 209178 h 505646"/>
                <a:gd name="connsiteX5" fmla="*/ 1014 w 2444761"/>
                <a:gd name="connsiteY5" fmla="*/ 374946 h 505646"/>
                <a:gd name="connsiteX6" fmla="*/ 59835 w 2444761"/>
                <a:gd name="connsiteY6" fmla="*/ 449810 h 505646"/>
                <a:gd name="connsiteX7" fmla="*/ 305814 w 2444761"/>
                <a:gd name="connsiteY7" fmla="*/ 497936 h 505646"/>
                <a:gd name="connsiteX8" fmla="*/ 792424 w 2444761"/>
                <a:gd name="connsiteY8" fmla="*/ 492589 h 505646"/>
                <a:gd name="connsiteX9" fmla="*/ 1439456 w 2444761"/>
                <a:gd name="connsiteY9" fmla="*/ 374946 h 505646"/>
                <a:gd name="connsiteX10" fmla="*/ 2198782 w 2444761"/>
                <a:gd name="connsiteY10" fmla="*/ 251957 h 505646"/>
                <a:gd name="connsiteX11" fmla="*/ 2444761 w 2444761"/>
                <a:gd name="connsiteY11" fmla="*/ 219873 h 5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761" h="505646">
                  <a:moveTo>
                    <a:pt x="2444761" y="219873"/>
                  </a:moveTo>
                  <a:lnTo>
                    <a:pt x="1631961" y="91536"/>
                  </a:lnTo>
                  <a:cubicBezTo>
                    <a:pt x="1385982" y="54996"/>
                    <a:pt x="1185455" y="5978"/>
                    <a:pt x="968887" y="631"/>
                  </a:cubicBezTo>
                  <a:cubicBezTo>
                    <a:pt x="752319" y="-4716"/>
                    <a:pt x="485841" y="24694"/>
                    <a:pt x="332550" y="59452"/>
                  </a:cubicBezTo>
                  <a:cubicBezTo>
                    <a:pt x="179259" y="94210"/>
                    <a:pt x="104396" y="156596"/>
                    <a:pt x="49140" y="209178"/>
                  </a:cubicBezTo>
                  <a:cubicBezTo>
                    <a:pt x="-6116" y="261760"/>
                    <a:pt x="-768" y="334841"/>
                    <a:pt x="1014" y="374946"/>
                  </a:cubicBezTo>
                  <a:cubicBezTo>
                    <a:pt x="2796" y="415051"/>
                    <a:pt x="9035" y="429312"/>
                    <a:pt x="59835" y="449810"/>
                  </a:cubicBezTo>
                  <a:cubicBezTo>
                    <a:pt x="110635" y="470308"/>
                    <a:pt x="183716" y="490806"/>
                    <a:pt x="305814" y="497936"/>
                  </a:cubicBezTo>
                  <a:cubicBezTo>
                    <a:pt x="427912" y="505066"/>
                    <a:pt x="603484" y="513087"/>
                    <a:pt x="792424" y="492589"/>
                  </a:cubicBezTo>
                  <a:cubicBezTo>
                    <a:pt x="981364" y="472091"/>
                    <a:pt x="1205063" y="415051"/>
                    <a:pt x="1439456" y="374946"/>
                  </a:cubicBezTo>
                  <a:lnTo>
                    <a:pt x="2198782" y="251957"/>
                  </a:lnTo>
                  <a:lnTo>
                    <a:pt x="2444761" y="21987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8E27927-2179-4E00-95E7-54BC1B0DEE96}"/>
              </a:ext>
            </a:extLst>
          </p:cNvPr>
          <p:cNvCxnSpPr>
            <a:cxnSpLocks/>
          </p:cNvCxnSpPr>
          <p:nvPr/>
        </p:nvCxnSpPr>
        <p:spPr>
          <a:xfrm flipH="1" flipV="1">
            <a:off x="4962525" y="2930793"/>
            <a:ext cx="3890891" cy="120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B75FBC49-9A34-4DBA-A407-2CF81DC27745}"/>
              </a:ext>
            </a:extLst>
          </p:cNvPr>
          <p:cNvCxnSpPr>
            <a:cxnSpLocks/>
          </p:cNvCxnSpPr>
          <p:nvPr/>
        </p:nvCxnSpPr>
        <p:spPr>
          <a:xfrm flipH="1">
            <a:off x="6096000" y="1866900"/>
            <a:ext cx="3067050" cy="4511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E62BD1EF-1784-48AE-9DB7-B4F8D783A508}"/>
              </a:ext>
            </a:extLst>
          </p:cNvPr>
          <p:cNvSpPr/>
          <p:nvPr/>
        </p:nvSpPr>
        <p:spPr>
          <a:xfrm>
            <a:off x="7762875" y="4024313"/>
            <a:ext cx="499934" cy="233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B1FC061-ED26-49A7-801D-762783787792}"/>
              </a:ext>
            </a:extLst>
          </p:cNvPr>
          <p:cNvSpPr txBox="1"/>
          <p:nvPr/>
        </p:nvSpPr>
        <p:spPr>
          <a:xfrm>
            <a:off x="4445437" y="5050791"/>
            <a:ext cx="2774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IPeG, Sören Meyer zu Westerhausen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5F8DCCA-FD5E-492A-98CD-5A09B5D59F4B}"/>
              </a:ext>
            </a:extLst>
          </p:cNvPr>
          <p:cNvSpPr txBox="1"/>
          <p:nvPr/>
        </p:nvSpPr>
        <p:spPr>
          <a:xfrm>
            <a:off x="8262810" y="3947215"/>
            <a:ext cx="3482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sections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wing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deformations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1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de-DE" sz="1800" b="1" dirty="0"/>
              <a:t>Commercial Software</a:t>
            </a:r>
          </a:p>
          <a:p>
            <a:endParaRPr lang="en-GB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2C6295-3635-4DCB-9FB6-046E6CEC166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sz="1800" b="1" dirty="0" err="1"/>
              <a:t>Calculation</a:t>
            </a:r>
            <a:r>
              <a:rPr lang="de-DE" sz="1800" b="1" dirty="0"/>
              <a:t> </a:t>
            </a:r>
            <a:r>
              <a:rPr lang="de-DE" sz="1800" b="1" dirty="0" err="1"/>
              <a:t>by</a:t>
            </a:r>
            <a:r>
              <a:rPr lang="de-DE" sz="1800" b="1" dirty="0"/>
              <a:t> Hand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3FDBE6A-E72E-4A2D-89AF-8ED9E094C20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sz="1800" b="1" dirty="0" err="1"/>
              <a:t>Assumptions</a:t>
            </a:r>
            <a:r>
              <a:rPr lang="de-DE" sz="1800" b="1" dirty="0"/>
              <a:t>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geometric</a:t>
            </a:r>
            <a:r>
              <a:rPr lang="de-DE" sz="1800" b="1" dirty="0"/>
              <a:t> </a:t>
            </a:r>
            <a:r>
              <a:rPr lang="de-DE" sz="1800" b="1" dirty="0" err="1"/>
              <a:t>parameters</a:t>
            </a:r>
            <a:endParaRPr lang="de-DE" sz="1800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FE0A590-E5B9-4530-B829-F7C5DD9A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6" y="2139471"/>
            <a:ext cx="3346580" cy="11033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E29DB9A-FD71-4D34-96FF-923C76BB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6" y="3453966"/>
            <a:ext cx="3667955" cy="1186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60194B6-7613-4522-8A38-4E2DCB707DAE}"/>
                  </a:ext>
                </a:extLst>
              </p:cNvPr>
              <p:cNvSpPr txBox="1"/>
              <p:nvPr/>
            </p:nvSpPr>
            <p:spPr>
              <a:xfrm>
                <a:off x="4823408" y="1721653"/>
                <a:ext cx="1272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60194B6-7613-4522-8A38-4E2DCB707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408" y="1721653"/>
                <a:ext cx="12725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ventor | ECAD, Inc.">
            <a:extLst>
              <a:ext uri="{FF2B5EF4-FFF2-40B4-BE49-F238E27FC236}">
                <a16:creationId xmlns:a16="http://schemas.microsoft.com/office/drawing/2014/main" id="{6E2A7721-11F4-4654-A493-6FBC0523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964" y="1579814"/>
            <a:ext cx="4656237" cy="9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F1CE8E-5C32-4C75-8CB5-BD007ADD0A76}"/>
              </a:ext>
            </a:extLst>
          </p:cNvPr>
          <p:cNvGrpSpPr/>
          <p:nvPr/>
        </p:nvGrpSpPr>
        <p:grpSpPr>
          <a:xfrm>
            <a:off x="5825412" y="2631527"/>
            <a:ext cx="541176" cy="577564"/>
            <a:chOff x="5309118" y="3117359"/>
            <a:chExt cx="541176" cy="577564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F129B97-EB33-4936-8E69-005A6A30A548}"/>
                </a:ext>
              </a:extLst>
            </p:cNvPr>
            <p:cNvSpPr/>
            <p:nvPr/>
          </p:nvSpPr>
          <p:spPr>
            <a:xfrm>
              <a:off x="5309118" y="3117359"/>
              <a:ext cx="541176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2737A4-4CB1-4635-A296-857F583C0BAD}"/>
                </a:ext>
              </a:extLst>
            </p:cNvPr>
            <p:cNvSpPr/>
            <p:nvPr/>
          </p:nvSpPr>
          <p:spPr>
            <a:xfrm>
              <a:off x="5309118" y="3649204"/>
              <a:ext cx="541176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EB30DE7-FF7A-466C-B3E7-FF00AAA44A40}"/>
                </a:ext>
              </a:extLst>
            </p:cNvPr>
            <p:cNvSpPr/>
            <p:nvPr/>
          </p:nvSpPr>
          <p:spPr>
            <a:xfrm rot="16200000">
              <a:off x="5309118" y="3383281"/>
              <a:ext cx="541176" cy="4571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8" name="Picture 4" descr="Berechnung von Schwerpunkt und Flächenträgheitsmoment | Der  Wirtschaftsingenieur.de">
            <a:extLst>
              <a:ext uri="{FF2B5EF4-FFF2-40B4-BE49-F238E27FC236}">
                <a16:creationId xmlns:a16="http://schemas.microsoft.com/office/drawing/2014/main" id="{3E7EF5B2-5066-4155-A5E8-3D878CAA1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30" y="3609264"/>
            <a:ext cx="2524764" cy="8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3C5A9-7F4F-4F7D-8E57-411D70949A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6" b="9604"/>
          <a:stretch/>
        </p:blipFill>
        <p:spPr>
          <a:xfrm>
            <a:off x="7840476" y="2649720"/>
            <a:ext cx="3682818" cy="187615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D736DCC-28C1-4D93-A827-3E22E156C175}"/>
              </a:ext>
            </a:extLst>
          </p:cNvPr>
          <p:cNvSpPr txBox="1"/>
          <p:nvPr/>
        </p:nvSpPr>
        <p:spPr>
          <a:xfrm>
            <a:off x="668706" y="56609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Risk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unprecise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E2AC568-0E75-4DF1-B130-1F2B2601AAE1}"/>
              </a:ext>
            </a:extLst>
          </p:cNvPr>
          <p:cNvSpPr txBox="1"/>
          <p:nvPr/>
        </p:nvSpPr>
        <p:spPr>
          <a:xfrm>
            <a:off x="4486033" y="5660909"/>
            <a:ext cx="2443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High time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Not </a:t>
            </a:r>
            <a:r>
              <a:rPr lang="de-DE" dirty="0" err="1"/>
              <a:t>automated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AF0C096-9BB3-458F-9B89-0789D85F1B22}"/>
              </a:ext>
            </a:extLst>
          </p:cNvPr>
          <p:cNvSpPr txBox="1"/>
          <p:nvPr/>
        </p:nvSpPr>
        <p:spPr>
          <a:xfrm>
            <a:off x="7996167" y="5660909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Not open source (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license</a:t>
            </a:r>
            <a:r>
              <a:rPr lang="de-DE" dirty="0"/>
              <a:t>)</a:t>
            </a:r>
          </a:p>
        </p:txBody>
      </p:sp>
      <p:sp>
        <p:nvSpPr>
          <p:cNvPr id="6" name="Textfeld 47">
            <a:extLst>
              <a:ext uri="{FF2B5EF4-FFF2-40B4-BE49-F238E27FC236}">
                <a16:creationId xmlns:a16="http://schemas.microsoft.com/office/drawing/2014/main" id="{160D3007-EA2B-FADD-3F7B-1B8EB34FF301}"/>
              </a:ext>
            </a:extLst>
          </p:cNvPr>
          <p:cNvSpPr txBox="1"/>
          <p:nvPr/>
        </p:nvSpPr>
        <p:spPr>
          <a:xfrm>
            <a:off x="992464" y="479340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</a:t>
            </a:r>
          </a:p>
          <a:p>
            <a:r>
              <a:rPr lang="de-DE" sz="1200" dirty="0"/>
              <a:t>Aerospace 2022, 9, 509.</a:t>
            </a:r>
          </a:p>
          <a:p>
            <a:r>
              <a:rPr lang="de-DE" sz="1200" dirty="0">
                <a:hlinkClick r:id="rId8"/>
              </a:rPr>
              <a:t>https://doi.org/10.3390/aerospace9090509</a:t>
            </a:r>
            <a:endParaRPr lang="de-DE" sz="1200" dirty="0"/>
          </a:p>
          <a:p>
            <a:r>
              <a:rPr lang="de-DE" sz="1200" dirty="0"/>
              <a:t>Filippo </a:t>
            </a:r>
            <a:r>
              <a:rPr lang="de-DE" sz="1200" dirty="0" err="1"/>
              <a:t>Valoriani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762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2" grpId="0"/>
      <p:bldP spid="19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part for the algorithm development and testing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FD883-E4C4-4C03-8731-128208B5E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103" y="1268413"/>
            <a:ext cx="7731987" cy="2861135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GB" sz="1600" dirty="0"/>
              <a:t>ollow rectangular bar</a:t>
            </a:r>
          </a:p>
          <a:p>
            <a:r>
              <a:rPr lang="en-GB" dirty="0"/>
              <a:t>Linearly decreasing cross section</a:t>
            </a:r>
          </a:p>
          <a:p>
            <a:r>
              <a:rPr lang="en-GB" dirty="0"/>
              <a:t>Simplified aircraft wing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8464E-9660-F9ED-9C22-35FB920A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7" b="89918" l="9300" r="94748">
                        <a14:foregroundMark x1="9300" y1="83333" x2="9300" y2="83333"/>
                        <a14:foregroundMark x1="12473" y1="90329" x2="12473" y2="90329"/>
                        <a14:foregroundMark x1="91357" y1="8436" x2="91357" y2="8436"/>
                        <a14:foregroundMark x1="94748" y1="7407" x2="94748" y2="7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1460" y="1027779"/>
            <a:ext cx="9774245" cy="51972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B6F172-F336-BC80-5E9F-BB02CF1AE15E}"/>
              </a:ext>
            </a:extLst>
          </p:cNvPr>
          <p:cNvGrpSpPr/>
          <p:nvPr/>
        </p:nvGrpSpPr>
        <p:grpSpPr>
          <a:xfrm>
            <a:off x="3291840" y="5214969"/>
            <a:ext cx="248920" cy="212581"/>
            <a:chOff x="3291840" y="5214969"/>
            <a:chExt cx="248920" cy="21258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18AA5-D83C-2C8D-C8CB-B12A040480FE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F85A13-BE96-9F3F-8AD1-3B7BCBCBB86E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8E624B-7A7C-DE9E-72D0-0B9F6931B2C0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48B1CF-E57B-8A60-A6FB-FDE52945C11C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D3870C-2D22-61AD-7454-C69E699708C7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2C49DB-7527-72E0-0AEC-82FFF0A0B35D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047A1D-5E4E-43C1-67BE-FFB3C010CD1D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95B0C7-0708-15DC-E7C9-F2257A168267}"/>
              </a:ext>
            </a:extLst>
          </p:cNvPr>
          <p:cNvGrpSpPr/>
          <p:nvPr/>
        </p:nvGrpSpPr>
        <p:grpSpPr>
          <a:xfrm>
            <a:off x="4770120" y="4452573"/>
            <a:ext cx="248920" cy="212581"/>
            <a:chOff x="3291840" y="5214969"/>
            <a:chExt cx="248920" cy="2125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4D9F28-1BF4-0838-872A-AB43CB4C02BF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D5CD2D-32F6-D03E-4BF3-66E3CF04BE3E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524A7C-06A8-C54F-E59E-FED272B99DB6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E61DFC-AAFF-AB4A-C553-943349015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6CBC24-941E-E68F-989A-A2A01B98A561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A69330-715A-C912-6B9D-A8AF9368B32C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6AB0DBC-436D-850D-3A72-880D97091727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E79257-1F8D-1EBF-C3A5-F2DD7F3DF05E}"/>
              </a:ext>
            </a:extLst>
          </p:cNvPr>
          <p:cNvGrpSpPr/>
          <p:nvPr/>
        </p:nvGrpSpPr>
        <p:grpSpPr>
          <a:xfrm>
            <a:off x="5847080" y="3919077"/>
            <a:ext cx="248920" cy="212581"/>
            <a:chOff x="3291840" y="5214969"/>
            <a:chExt cx="248920" cy="2125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732C10-0A5C-8FA9-E8B2-7431A8E7C052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2A2B63-AFA2-412A-D367-F52FC63DCE91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DBF632-47E4-ECC5-7AC0-B710CB315C18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64F475-0AFE-CF41-4958-FF746FD060BE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74BBC3-9FFF-721E-464A-A54DD135534D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D6BB92-53D4-B0DA-F701-D4B2B055062C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4C00D6C-635F-5700-D516-2DF267A3E31B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DBC88E-F37D-2E74-89E9-4ADD89E45A46}"/>
              </a:ext>
            </a:extLst>
          </p:cNvPr>
          <p:cNvGrpSpPr/>
          <p:nvPr/>
        </p:nvGrpSpPr>
        <p:grpSpPr>
          <a:xfrm>
            <a:off x="7406640" y="3104229"/>
            <a:ext cx="248920" cy="212581"/>
            <a:chOff x="3291840" y="5214969"/>
            <a:chExt cx="248920" cy="21258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FA5513-DF94-1D1F-EFD2-E741B2DBA775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2294FF-CC5B-5913-10C8-094F252D0001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736444-78C8-4834-5149-3D20D57752D1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966FDB9-44DB-E819-0F03-F885DE994EEC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57046-C240-D458-D0D3-5FF577683DDE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8B616E-B28A-77C9-4103-43788DD2B1F7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C4BC33C-5320-6B29-A20B-0FC355FA3161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2E323F-65B5-EEF6-8822-DEA04AA5D8B7}"/>
              </a:ext>
            </a:extLst>
          </p:cNvPr>
          <p:cNvGrpSpPr/>
          <p:nvPr/>
        </p:nvGrpSpPr>
        <p:grpSpPr>
          <a:xfrm>
            <a:off x="11003280" y="1336389"/>
            <a:ext cx="248920" cy="212581"/>
            <a:chOff x="3291840" y="5214969"/>
            <a:chExt cx="248920" cy="2125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082022-1007-1F23-03C6-A669199397AA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1ECC1-68B4-BF5A-1FE2-18F541A016DB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179A65-1AF1-A161-F2E7-63EA1A4935B2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DDD2E52-1FB7-8385-0BB0-4626865DF465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F84ABF-4672-BA40-3161-4A9B783AC393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111003F-6224-8DC0-6F04-D4E08FDC7512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562460-164F-544A-40C8-9D431DCAFCB1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09356F-D7C5-F9A3-23BC-02423C2C90A4}"/>
              </a:ext>
            </a:extLst>
          </p:cNvPr>
          <p:cNvGrpSpPr/>
          <p:nvPr/>
        </p:nvGrpSpPr>
        <p:grpSpPr>
          <a:xfrm>
            <a:off x="9532132" y="2075529"/>
            <a:ext cx="248920" cy="212581"/>
            <a:chOff x="3291840" y="5214969"/>
            <a:chExt cx="248920" cy="21258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31E2790-2FFB-301D-12C2-0D7747009FE1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679E9D-D2BF-28CC-DD73-13729FF465FE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539A24-8090-6FE4-0542-89AAD061E1C5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F44B4-CAE6-A575-0B44-EE0A30B9A936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78614-A717-060F-8FD1-BB44C8893DAA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B20DECF-D051-CE9A-FE37-16AB0433288D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D263F09-1827-90F8-E9A9-4D3B4AA21AF7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302769-635C-510B-76EC-3C91355E408E}"/>
              </a:ext>
            </a:extLst>
          </p:cNvPr>
          <p:cNvGrpSpPr/>
          <p:nvPr/>
        </p:nvGrpSpPr>
        <p:grpSpPr>
          <a:xfrm>
            <a:off x="4000500" y="4879586"/>
            <a:ext cx="248920" cy="212581"/>
            <a:chOff x="3291840" y="5214969"/>
            <a:chExt cx="248920" cy="21258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B2959E4-699B-45AD-3383-6BC8073087D9}"/>
                </a:ext>
              </a:extLst>
            </p:cNvPr>
            <p:cNvSpPr/>
            <p:nvPr/>
          </p:nvSpPr>
          <p:spPr>
            <a:xfrm rot="19634816">
              <a:off x="3291840" y="5257800"/>
              <a:ext cx="248920" cy="1295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C2BD61F-9D5C-33B8-8CD7-7E9C2036B5C7}"/>
                </a:ext>
              </a:extLst>
            </p:cNvPr>
            <p:cNvCxnSpPr>
              <a:cxnSpLocks/>
            </p:cNvCxnSpPr>
            <p:nvPr/>
          </p:nvCxnSpPr>
          <p:spPr>
            <a:xfrm>
              <a:off x="3451860" y="5214969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FC0D57-C115-BD10-FB31-BCE4518094D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72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A9E55E-FEEA-084D-4175-2CD4F0327A21}"/>
                </a:ext>
              </a:extLst>
            </p:cNvPr>
            <p:cNvCxnSpPr>
              <a:cxnSpLocks/>
            </p:cNvCxnSpPr>
            <p:nvPr/>
          </p:nvCxnSpPr>
          <p:spPr>
            <a:xfrm>
              <a:off x="3398851" y="5260197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40C054F-B14F-227C-6C9C-F6D5A07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3378207" y="5301503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3704D-B9A6-BBF8-3588-CED5BA5A4CBF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86" y="5291866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F2F6C3E-0CCC-EDE0-A173-1EAA22D7F4AF}"/>
                </a:ext>
              </a:extLst>
            </p:cNvPr>
            <p:cNvCxnSpPr>
              <a:cxnSpLocks/>
            </p:cNvCxnSpPr>
            <p:nvPr/>
          </p:nvCxnSpPr>
          <p:spPr>
            <a:xfrm>
              <a:off x="3315342" y="5337094"/>
              <a:ext cx="62865" cy="90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91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Developed Algorithm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B55C42-DB12-351F-B64F-3A13083547D1}"/>
              </a:ext>
            </a:extLst>
          </p:cNvPr>
          <p:cNvSpPr/>
          <p:nvPr/>
        </p:nvSpPr>
        <p:spPr>
          <a:xfrm>
            <a:off x="1198316" y="3055374"/>
            <a:ext cx="2320413" cy="7865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Reading the 3D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1D14AE-1606-42D6-79CC-FD2558021364}"/>
              </a:ext>
            </a:extLst>
          </p:cNvPr>
          <p:cNvSpPr/>
          <p:nvPr/>
        </p:nvSpPr>
        <p:spPr>
          <a:xfrm>
            <a:off x="4114338" y="3055374"/>
            <a:ext cx="1976284" cy="7865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Converting of geometry to points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B17A33-427F-4E51-9C33-A392C314CF43}"/>
              </a:ext>
            </a:extLst>
          </p:cNvPr>
          <p:cNvSpPr/>
          <p:nvPr/>
        </p:nvSpPr>
        <p:spPr>
          <a:xfrm>
            <a:off x="6686230" y="3055374"/>
            <a:ext cx="1769807" cy="7865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Triangularization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6AD1B-69CA-B418-A9AD-07B7D158C4B2}"/>
              </a:ext>
            </a:extLst>
          </p:cNvPr>
          <p:cNvSpPr/>
          <p:nvPr/>
        </p:nvSpPr>
        <p:spPr>
          <a:xfrm>
            <a:off x="9051645" y="2268793"/>
            <a:ext cx="1769807" cy="7865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Calculation of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67F68A-DFF8-6ED0-F66C-C4969F4AD01C}"/>
              </a:ext>
            </a:extLst>
          </p:cNvPr>
          <p:cNvSpPr/>
          <p:nvPr/>
        </p:nvSpPr>
        <p:spPr>
          <a:xfrm>
            <a:off x="9051646" y="3822290"/>
            <a:ext cx="1769807" cy="78658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Calculation of moments of inertia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5E1E64-82A9-FA85-0374-98C892E1676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18729" y="3448665"/>
            <a:ext cx="5956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4047D-FD60-418C-76A6-4F94E148F2D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90622" y="3448665"/>
            <a:ext cx="59560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1579C2-3BE3-3489-1238-9959B3D6950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456037" y="2662084"/>
            <a:ext cx="595608" cy="78658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DB5E49-2180-E381-96DB-AAD5B8A2D0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8456037" y="3448665"/>
            <a:ext cx="595609" cy="7669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1D6F35-40F3-8D18-1145-9FC779EEB192}"/>
              </a:ext>
            </a:extLst>
          </p:cNvPr>
          <p:cNvGrpSpPr/>
          <p:nvPr/>
        </p:nvGrpSpPr>
        <p:grpSpPr>
          <a:xfrm rot="16200000">
            <a:off x="797028" y="3163162"/>
            <a:ext cx="231568" cy="571006"/>
            <a:chOff x="486923" y="3105653"/>
            <a:chExt cx="231568" cy="571006"/>
          </a:xfrm>
        </p:grpSpPr>
        <p:sp>
          <p:nvSpPr>
            <p:cNvPr id="9" name="Ellipse 4">
              <a:extLst>
                <a:ext uri="{FF2B5EF4-FFF2-40B4-BE49-F238E27FC236}">
                  <a16:creationId xmlns:a16="http://schemas.microsoft.com/office/drawing/2014/main" id="{1B5ED09F-37C0-632F-7A9F-4755807E88CE}"/>
                </a:ext>
              </a:extLst>
            </p:cNvPr>
            <p:cNvSpPr/>
            <p:nvPr/>
          </p:nvSpPr>
          <p:spPr>
            <a:xfrm>
              <a:off x="486923" y="3105653"/>
              <a:ext cx="231568" cy="2315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1" name="Gerade Verbindung mit Pfeil 7">
              <a:extLst>
                <a:ext uri="{FF2B5EF4-FFF2-40B4-BE49-F238E27FC236}">
                  <a16:creationId xmlns:a16="http://schemas.microsoft.com/office/drawing/2014/main" id="{13C09D0A-EA29-AFDD-3860-77FCAED2B148}"/>
                </a:ext>
              </a:extLst>
            </p:cNvPr>
            <p:cNvCxnSpPr>
              <a:cxnSpLocks/>
            </p:cNvCxnSpPr>
            <p:nvPr/>
          </p:nvCxnSpPr>
          <p:spPr>
            <a:xfrm>
              <a:off x="602707" y="3337221"/>
              <a:ext cx="2342" cy="33943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7" name="Gerade Verbindung mit Pfeil 31">
            <a:extLst>
              <a:ext uri="{FF2B5EF4-FFF2-40B4-BE49-F238E27FC236}">
                <a16:creationId xmlns:a16="http://schemas.microsoft.com/office/drawing/2014/main" id="{522123B7-6C0E-47A6-2F6E-EC137DC99801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10821452" y="2662084"/>
            <a:ext cx="800802" cy="57909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8" name="Gruppieren 32">
            <a:extLst>
              <a:ext uri="{FF2B5EF4-FFF2-40B4-BE49-F238E27FC236}">
                <a16:creationId xmlns:a16="http://schemas.microsoft.com/office/drawing/2014/main" id="{7EE5EC83-66FF-6256-6BE4-ECEBAD4198F4}"/>
              </a:ext>
            </a:extLst>
          </p:cNvPr>
          <p:cNvGrpSpPr/>
          <p:nvPr/>
        </p:nvGrpSpPr>
        <p:grpSpPr>
          <a:xfrm>
            <a:off x="11588342" y="3207264"/>
            <a:ext cx="231568" cy="231568"/>
            <a:chOff x="4498993" y="2701853"/>
            <a:chExt cx="231568" cy="231568"/>
          </a:xfrm>
        </p:grpSpPr>
        <p:sp>
          <p:nvSpPr>
            <p:cNvPr id="19" name="Ellipse 53">
              <a:extLst>
                <a:ext uri="{FF2B5EF4-FFF2-40B4-BE49-F238E27FC236}">
                  <a16:creationId xmlns:a16="http://schemas.microsoft.com/office/drawing/2014/main" id="{93702A6E-6437-5B89-A526-0D1B79D66492}"/>
                </a:ext>
              </a:extLst>
            </p:cNvPr>
            <p:cNvSpPr/>
            <p:nvPr/>
          </p:nvSpPr>
          <p:spPr>
            <a:xfrm>
              <a:off x="4498993" y="2701853"/>
              <a:ext cx="231568" cy="2315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Ellipse 54">
              <a:extLst>
                <a:ext uri="{FF2B5EF4-FFF2-40B4-BE49-F238E27FC236}">
                  <a16:creationId xmlns:a16="http://schemas.microsoft.com/office/drawing/2014/main" id="{8929479D-7C12-7F2C-969D-8F50E9212ABE}"/>
                </a:ext>
              </a:extLst>
            </p:cNvPr>
            <p:cNvSpPr/>
            <p:nvPr/>
          </p:nvSpPr>
          <p:spPr>
            <a:xfrm>
              <a:off x="4533447" y="2734725"/>
              <a:ext cx="162659" cy="1626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" name="Gerade Verbindung mit Pfeil 31">
            <a:extLst>
              <a:ext uri="{FF2B5EF4-FFF2-40B4-BE49-F238E27FC236}">
                <a16:creationId xmlns:a16="http://schemas.microsoft.com/office/drawing/2014/main" id="{F76F7E9B-4EF4-FA46-4E54-974A3FF94497}"/>
              </a:ext>
            </a:extLst>
          </p:cNvPr>
          <p:cNvCxnSpPr>
            <a:cxnSpLocks/>
            <a:stCxn id="8" idx="3"/>
            <a:endCxn id="19" idx="3"/>
          </p:cNvCxnSpPr>
          <p:nvPr/>
        </p:nvCxnSpPr>
        <p:spPr>
          <a:xfrm flipV="1">
            <a:off x="10821453" y="3404920"/>
            <a:ext cx="800801" cy="8106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DCC72AA5-714F-9A42-DA22-4D0302938B5E}"/>
              </a:ext>
            </a:extLst>
          </p:cNvPr>
          <p:cNvGrpSpPr/>
          <p:nvPr/>
        </p:nvGrpSpPr>
        <p:grpSpPr>
          <a:xfrm>
            <a:off x="1535202" y="930946"/>
            <a:ext cx="8692508" cy="5347178"/>
            <a:chOff x="1535202" y="930946"/>
            <a:chExt cx="8692508" cy="53471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4EF051-D752-6CF9-C5A4-BECD47D9FD79}"/>
                </a:ext>
              </a:extLst>
            </p:cNvPr>
            <p:cNvSpPr/>
            <p:nvPr/>
          </p:nvSpPr>
          <p:spPr>
            <a:xfrm>
              <a:off x="1535202" y="930946"/>
              <a:ext cx="8692508" cy="53471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3B6FAA-967F-D343-81C0-3D058641C5BB}"/>
                </a:ext>
              </a:extLst>
            </p:cNvPr>
            <p:cNvSpPr/>
            <p:nvPr/>
          </p:nvSpPr>
          <p:spPr>
            <a:xfrm>
              <a:off x="2048840" y="1517464"/>
              <a:ext cx="7572326" cy="426697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Developed Algorithm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A7855-2074-06B1-7B46-6899E6385D12}"/>
              </a:ext>
            </a:extLst>
          </p:cNvPr>
          <p:cNvCxnSpPr>
            <a:cxnSpLocks/>
          </p:cNvCxnSpPr>
          <p:nvPr/>
        </p:nvCxnSpPr>
        <p:spPr>
          <a:xfrm flipV="1">
            <a:off x="5898357" y="612436"/>
            <a:ext cx="294561" cy="30195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2E9A23-B0C5-A008-F60A-FC1042B806B1}"/>
              </a:ext>
            </a:extLst>
          </p:cNvPr>
          <p:cNvCxnSpPr>
            <a:cxnSpLocks/>
          </p:cNvCxnSpPr>
          <p:nvPr/>
        </p:nvCxnSpPr>
        <p:spPr>
          <a:xfrm flipV="1">
            <a:off x="5898357" y="728575"/>
            <a:ext cx="1205643" cy="290345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28C8F0-F69E-25AF-6DCF-3D3C0C8D90AC}"/>
              </a:ext>
            </a:extLst>
          </p:cNvPr>
          <p:cNvCxnSpPr>
            <a:cxnSpLocks/>
          </p:cNvCxnSpPr>
          <p:nvPr/>
        </p:nvCxnSpPr>
        <p:spPr>
          <a:xfrm flipV="1">
            <a:off x="5898357" y="728575"/>
            <a:ext cx="2349633" cy="28863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0C49D6B-6F32-D243-6F78-73DCA0A3CE64}"/>
              </a:ext>
            </a:extLst>
          </p:cNvPr>
          <p:cNvSpPr/>
          <p:nvPr/>
        </p:nvSpPr>
        <p:spPr>
          <a:xfrm>
            <a:off x="6108362" y="920438"/>
            <a:ext cx="92906" cy="780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55F845-25E4-F673-DAA1-6976AB521247}"/>
              </a:ext>
            </a:extLst>
          </p:cNvPr>
          <p:cNvSpPr/>
          <p:nvPr/>
        </p:nvSpPr>
        <p:spPr>
          <a:xfrm>
            <a:off x="6057111" y="1442314"/>
            <a:ext cx="92906" cy="780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DC20D0-984E-0E8B-84DE-84BAD0E7E347}"/>
              </a:ext>
            </a:extLst>
          </p:cNvPr>
          <p:cNvSpPr/>
          <p:nvPr/>
        </p:nvSpPr>
        <p:spPr>
          <a:xfrm>
            <a:off x="6743292" y="1442314"/>
            <a:ext cx="92906" cy="780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49BEDD8-624B-0EAD-C03D-D4571BCBB1F3}"/>
              </a:ext>
            </a:extLst>
          </p:cNvPr>
          <p:cNvSpPr/>
          <p:nvPr/>
        </p:nvSpPr>
        <p:spPr>
          <a:xfrm>
            <a:off x="8000998" y="924707"/>
            <a:ext cx="92906" cy="780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2A9DF5-299E-0839-0754-2E8E88CF3BBA}"/>
              </a:ext>
            </a:extLst>
          </p:cNvPr>
          <p:cNvSpPr/>
          <p:nvPr/>
        </p:nvSpPr>
        <p:spPr>
          <a:xfrm>
            <a:off x="7583088" y="1442314"/>
            <a:ext cx="92906" cy="780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D34963-C41C-B6F6-2302-C195B7579F0B}"/>
              </a:ext>
            </a:extLst>
          </p:cNvPr>
          <p:cNvSpPr/>
          <p:nvPr/>
        </p:nvSpPr>
        <p:spPr>
          <a:xfrm>
            <a:off x="6956464" y="920331"/>
            <a:ext cx="92906" cy="780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834C34-D833-6553-71FB-5ACE4E1A1B99}"/>
              </a:ext>
            </a:extLst>
          </p:cNvPr>
          <p:cNvGrpSpPr/>
          <p:nvPr/>
        </p:nvGrpSpPr>
        <p:grpSpPr>
          <a:xfrm>
            <a:off x="1114858" y="558939"/>
            <a:ext cx="9541940" cy="6091192"/>
            <a:chOff x="1110486" y="565089"/>
            <a:chExt cx="9541940" cy="609119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7A89A-8725-AE91-F35F-D3671E425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357" y="1087711"/>
              <a:ext cx="4754069" cy="249697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09633C-AE3E-7D2A-AD18-CA08A6AE1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357" y="1846026"/>
              <a:ext cx="4699267" cy="173866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F85400-4CA9-DC0F-9E53-BBA4B49B0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357" y="2980084"/>
              <a:ext cx="4754069" cy="60460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265365-383F-25F3-2939-A87AD8A05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357" y="674609"/>
              <a:ext cx="4329353" cy="291007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4FAD83-FFCD-1B46-2C44-290A61CC5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357" y="565089"/>
              <a:ext cx="3425121" cy="301959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7948A58-F633-0D43-E9AB-36CDB296430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74235" y="3619605"/>
              <a:ext cx="294561" cy="301959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CB251B-BBF4-CDBD-DC58-BF2999FB73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63153" y="3619605"/>
              <a:ext cx="1205643" cy="2903459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020BCCC-140A-1EB2-3A62-C6BF79051B6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14727" y="3636683"/>
              <a:ext cx="4754069" cy="249697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EDC730E-C217-69AE-E826-C0EEF998982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69530" y="3636683"/>
              <a:ext cx="4699266" cy="173866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883774F-C4B6-BD23-7863-E5A75DE5760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14727" y="3636683"/>
              <a:ext cx="4754069" cy="60460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B2FC870-37EF-3DAA-8763-DD6394FF82E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9443" y="3636683"/>
              <a:ext cx="4329353" cy="291007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0C9AE96-C742-0EC5-70F0-4E46668B50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43675" y="3636683"/>
              <a:ext cx="3425121" cy="301959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FB8057-6971-C5C6-1909-06D8185DA9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19163" y="3636683"/>
              <a:ext cx="2349633" cy="288638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62452F-2518-294A-7ACF-EC0E7A64B8AA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592027"/>
              <a:ext cx="294561" cy="303003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100075D-2283-C4F4-A077-538150AA894A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592027"/>
              <a:ext cx="1205643" cy="291349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6C5E2AD-2CE4-E8C6-E8F5-A5C0BF6525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4754070" cy="2505609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F9D9E7F-45A5-D8CB-1667-953CF70C8D5F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4699267" cy="174467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EFF5CC7-50B0-F799-C829-F22C1A546882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4754070" cy="60669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2771B35-8DDD-0B76-FF04-7AB47AEC7B0B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4329354" cy="292013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5242B4-0409-6F89-BF0D-357D8FFA498E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3425122" cy="303003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631CE3E-8296-1D33-B9CF-FAF13607491C}"/>
                </a:ext>
              </a:extLst>
            </p:cNvPr>
            <p:cNvCxnSpPr>
              <a:cxnSpLocks/>
            </p:cNvCxnSpPr>
            <p:nvPr/>
          </p:nvCxnSpPr>
          <p:spPr>
            <a:xfrm>
              <a:off x="5883043" y="3609164"/>
              <a:ext cx="2349633" cy="289636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4090E81-1176-B718-FEB6-4FF0A3E1FF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569994" y="621990"/>
              <a:ext cx="294561" cy="303003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507D4F3-ACF6-2ABF-8FBA-98359F6CAF2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58912" y="738530"/>
              <a:ext cx="1205643" cy="291349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9EAD2B9-08B6-2491-DC37-FC3082F696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0486" y="1129281"/>
              <a:ext cx="4754069" cy="2505609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6C8097F-9CCB-2033-AF00-D22DA7C721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65289" y="1890219"/>
              <a:ext cx="4699266" cy="174467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40F2CF4-11AC-9FAE-515F-6ACEDF2083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0486" y="3028197"/>
              <a:ext cx="4754069" cy="60669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0AFED8C-6428-5F92-47B5-61333096800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35202" y="714752"/>
              <a:ext cx="4329353" cy="292013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9D43A5C-F771-826B-85D7-2CA921CB28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39435" y="604853"/>
              <a:ext cx="3425120" cy="303003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668A593-8FB8-B5E5-CD09-EE412CC734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14922" y="738530"/>
              <a:ext cx="2349633" cy="289636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6775578-429C-8927-C629-21380C8AD042}"/>
              </a:ext>
            </a:extLst>
          </p:cNvPr>
          <p:cNvGrpSpPr/>
          <p:nvPr/>
        </p:nvGrpSpPr>
        <p:grpSpPr>
          <a:xfrm>
            <a:off x="2048840" y="1439369"/>
            <a:ext cx="7665231" cy="4403170"/>
            <a:chOff x="2048840" y="1439369"/>
            <a:chExt cx="7665231" cy="44031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43C48C-6160-5B53-1D28-D68708E5C9C7}"/>
                </a:ext>
              </a:extLst>
            </p:cNvPr>
            <p:cNvSpPr/>
            <p:nvPr/>
          </p:nvSpPr>
          <p:spPr>
            <a:xfrm>
              <a:off x="8293588" y="1439369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4D82AA-AB60-6F61-9021-9F216A565DBD}"/>
                </a:ext>
              </a:extLst>
            </p:cNvPr>
            <p:cNvSpPr/>
            <p:nvPr/>
          </p:nvSpPr>
          <p:spPr>
            <a:xfrm>
              <a:off x="9029177" y="1439369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56E9DCA-93D3-E520-4554-598CECA9A0DB}"/>
                </a:ext>
              </a:extLst>
            </p:cNvPr>
            <p:cNvSpPr/>
            <p:nvPr/>
          </p:nvSpPr>
          <p:spPr>
            <a:xfrm>
              <a:off x="9621165" y="1591650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356F355-50DF-1CD6-109B-5ECD91FB3481}"/>
                </a:ext>
              </a:extLst>
            </p:cNvPr>
            <p:cNvSpPr/>
            <p:nvPr/>
          </p:nvSpPr>
          <p:spPr>
            <a:xfrm>
              <a:off x="9621165" y="2180304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E96889-C92D-B429-1A62-040EE064D6BD}"/>
                </a:ext>
              </a:extLst>
            </p:cNvPr>
            <p:cNvSpPr/>
            <p:nvPr/>
          </p:nvSpPr>
          <p:spPr>
            <a:xfrm>
              <a:off x="9621165" y="3097584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CE63A0B-5C5B-C0BC-295B-CB59AF65AF68}"/>
                </a:ext>
              </a:extLst>
            </p:cNvPr>
            <p:cNvSpPr/>
            <p:nvPr/>
          </p:nvSpPr>
          <p:spPr>
            <a:xfrm rot="10800000">
              <a:off x="3409557" y="5764444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81D45CF-2438-DE15-9511-C223E53E1994}"/>
                </a:ext>
              </a:extLst>
            </p:cNvPr>
            <p:cNvSpPr/>
            <p:nvPr/>
          </p:nvSpPr>
          <p:spPr>
            <a:xfrm rot="10800000">
              <a:off x="2645069" y="5764444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1E2C80E-C26F-B9E2-0A70-181BEC04D60B}"/>
                </a:ext>
              </a:extLst>
            </p:cNvPr>
            <p:cNvSpPr/>
            <p:nvPr/>
          </p:nvSpPr>
          <p:spPr>
            <a:xfrm rot="10800000">
              <a:off x="2053081" y="5612164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50EF9B9-2E62-1BB9-EAA0-59B768304330}"/>
                </a:ext>
              </a:extLst>
            </p:cNvPr>
            <p:cNvSpPr/>
            <p:nvPr/>
          </p:nvSpPr>
          <p:spPr>
            <a:xfrm rot="10800000">
              <a:off x="2053081" y="5023509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84BAC8-BFC0-1A46-6F6E-32655DF66DA7}"/>
                </a:ext>
              </a:extLst>
            </p:cNvPr>
            <p:cNvSpPr/>
            <p:nvPr/>
          </p:nvSpPr>
          <p:spPr>
            <a:xfrm rot="10800000">
              <a:off x="2053081" y="4106229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CE2E2A6-443A-C655-9EDB-410EA669CDBE}"/>
                </a:ext>
              </a:extLst>
            </p:cNvPr>
            <p:cNvSpPr/>
            <p:nvPr/>
          </p:nvSpPr>
          <p:spPr>
            <a:xfrm rot="10800000">
              <a:off x="5617135" y="5761500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ED41CEA-6099-4AEA-7070-6ED232129B4E}"/>
                </a:ext>
              </a:extLst>
            </p:cNvPr>
            <p:cNvSpPr/>
            <p:nvPr/>
          </p:nvSpPr>
          <p:spPr>
            <a:xfrm rot="10800000">
              <a:off x="4930955" y="5761499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2BBB03-8B32-3061-422D-6C0084189394}"/>
                </a:ext>
              </a:extLst>
            </p:cNvPr>
            <p:cNvSpPr/>
            <p:nvPr/>
          </p:nvSpPr>
          <p:spPr>
            <a:xfrm rot="10800000">
              <a:off x="4091158" y="5761500"/>
              <a:ext cx="92906" cy="780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E6B9373-70B7-E7BE-88CA-ECA2E12CB95C}"/>
                </a:ext>
              </a:extLst>
            </p:cNvPr>
            <p:cNvSpPr/>
            <p:nvPr/>
          </p:nvSpPr>
          <p:spPr>
            <a:xfrm flipV="1">
              <a:off x="8249377" y="5744177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3909CE7-67EF-6768-723D-13FE82254656}"/>
                </a:ext>
              </a:extLst>
            </p:cNvPr>
            <p:cNvSpPr/>
            <p:nvPr/>
          </p:nvSpPr>
          <p:spPr>
            <a:xfrm flipV="1">
              <a:off x="9013864" y="5744177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61A3BBE-034C-5B4A-5BF9-FBA3B29AA78E}"/>
                </a:ext>
              </a:extLst>
            </p:cNvPr>
            <p:cNvSpPr/>
            <p:nvPr/>
          </p:nvSpPr>
          <p:spPr>
            <a:xfrm flipV="1">
              <a:off x="9605852" y="5591370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6396EC2-EB36-D8A8-A614-F8471D65ADD4}"/>
                </a:ext>
              </a:extLst>
            </p:cNvPr>
            <p:cNvSpPr/>
            <p:nvPr/>
          </p:nvSpPr>
          <p:spPr>
            <a:xfrm flipV="1">
              <a:off x="9605852" y="5000680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370C6E7-BB55-5FF5-417C-C33148FF12DF}"/>
                </a:ext>
              </a:extLst>
            </p:cNvPr>
            <p:cNvSpPr/>
            <p:nvPr/>
          </p:nvSpPr>
          <p:spPr>
            <a:xfrm flipV="1">
              <a:off x="9605852" y="4080229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0C6FBE4-12B1-2523-5E90-0273E9C0062C}"/>
                </a:ext>
              </a:extLst>
            </p:cNvPr>
            <p:cNvSpPr/>
            <p:nvPr/>
          </p:nvSpPr>
          <p:spPr>
            <a:xfrm flipV="1">
              <a:off x="6041798" y="5741222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BD41B8E-C662-F069-4EDF-0214295DD94D}"/>
                </a:ext>
              </a:extLst>
            </p:cNvPr>
            <p:cNvSpPr/>
            <p:nvPr/>
          </p:nvSpPr>
          <p:spPr>
            <a:xfrm flipV="1">
              <a:off x="6727978" y="5741221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B31C1F9-AAB7-56DE-EE1E-227BD7264A01}"/>
                </a:ext>
              </a:extLst>
            </p:cNvPr>
            <p:cNvSpPr/>
            <p:nvPr/>
          </p:nvSpPr>
          <p:spPr>
            <a:xfrm flipV="1">
              <a:off x="7567775" y="5741222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D5E6C67-895D-964E-7E53-1D0538ACCC75}"/>
                </a:ext>
              </a:extLst>
            </p:cNvPr>
            <p:cNvSpPr/>
            <p:nvPr/>
          </p:nvSpPr>
          <p:spPr>
            <a:xfrm rot="10800000" flipV="1">
              <a:off x="3405316" y="1451782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BB837BB-F9EE-C3CC-9229-0764BF433D7F}"/>
                </a:ext>
              </a:extLst>
            </p:cNvPr>
            <p:cNvSpPr/>
            <p:nvPr/>
          </p:nvSpPr>
          <p:spPr>
            <a:xfrm rot="10800000" flipV="1">
              <a:off x="2640828" y="1451782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62BF19F-2E89-BB46-3A49-9ABFB880D34B}"/>
                </a:ext>
              </a:extLst>
            </p:cNvPr>
            <p:cNvSpPr/>
            <p:nvPr/>
          </p:nvSpPr>
          <p:spPr>
            <a:xfrm rot="10800000" flipV="1">
              <a:off x="2048840" y="1604589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83D564F-C6A2-AF7A-D24F-EBD05CD85A34}"/>
                </a:ext>
              </a:extLst>
            </p:cNvPr>
            <p:cNvSpPr/>
            <p:nvPr/>
          </p:nvSpPr>
          <p:spPr>
            <a:xfrm rot="10800000" flipV="1">
              <a:off x="2048840" y="2195279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300502E-9675-1CCC-77CF-B25A82C47578}"/>
                </a:ext>
              </a:extLst>
            </p:cNvPr>
            <p:cNvSpPr/>
            <p:nvPr/>
          </p:nvSpPr>
          <p:spPr>
            <a:xfrm rot="10800000" flipV="1">
              <a:off x="2048840" y="3115730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E0AF29E-605B-FC24-02D7-404634DFFC74}"/>
                </a:ext>
              </a:extLst>
            </p:cNvPr>
            <p:cNvSpPr/>
            <p:nvPr/>
          </p:nvSpPr>
          <p:spPr>
            <a:xfrm rot="10800000" flipV="1">
              <a:off x="5612894" y="1454737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68865E4-9216-1F2D-FF05-7DA1EA47F298}"/>
                </a:ext>
              </a:extLst>
            </p:cNvPr>
            <p:cNvSpPr/>
            <p:nvPr/>
          </p:nvSpPr>
          <p:spPr>
            <a:xfrm rot="10800000" flipV="1">
              <a:off x="4926715" y="1454737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2674A77-789F-9A82-CDEC-D596118E4E14}"/>
                </a:ext>
              </a:extLst>
            </p:cNvPr>
            <p:cNvSpPr/>
            <p:nvPr/>
          </p:nvSpPr>
          <p:spPr>
            <a:xfrm rot="10800000" flipV="1">
              <a:off x="4086917" y="1454737"/>
              <a:ext cx="92906" cy="7836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86F6947-6D92-9F82-F3DE-DF10A02CBF27}"/>
              </a:ext>
            </a:extLst>
          </p:cNvPr>
          <p:cNvGrpSpPr/>
          <p:nvPr/>
        </p:nvGrpSpPr>
        <p:grpSpPr>
          <a:xfrm>
            <a:off x="1480398" y="925690"/>
            <a:ext cx="8802115" cy="5435888"/>
            <a:chOff x="1480398" y="925690"/>
            <a:chExt cx="8802115" cy="543588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EAC53A-D8F2-4AE5-2C80-244EE518D5B7}"/>
                </a:ext>
              </a:extLst>
            </p:cNvPr>
            <p:cNvSpPr/>
            <p:nvPr/>
          </p:nvSpPr>
          <p:spPr>
            <a:xfrm>
              <a:off x="8865028" y="925690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04833E-7B43-B0D1-52B4-979B30BC1E5B}"/>
                </a:ext>
              </a:extLst>
            </p:cNvPr>
            <p:cNvSpPr/>
            <p:nvPr/>
          </p:nvSpPr>
          <p:spPr>
            <a:xfrm>
              <a:off x="9793963" y="925690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DEADA8-459C-EAB2-CF52-E0D0AAB3AD5F}"/>
                </a:ext>
              </a:extLst>
            </p:cNvPr>
            <p:cNvSpPr/>
            <p:nvPr/>
          </p:nvSpPr>
          <p:spPr>
            <a:xfrm>
              <a:off x="10181257" y="1308221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63AFF1-B2EA-4B16-AA72-6098CC4D27E1}"/>
                </a:ext>
              </a:extLst>
            </p:cNvPr>
            <p:cNvSpPr/>
            <p:nvPr/>
          </p:nvSpPr>
          <p:spPr>
            <a:xfrm>
              <a:off x="10181257" y="1976380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7D9AEB3-F60F-62C1-7C79-A116721B15FD}"/>
                </a:ext>
              </a:extLst>
            </p:cNvPr>
            <p:cNvSpPr/>
            <p:nvPr/>
          </p:nvSpPr>
          <p:spPr>
            <a:xfrm>
              <a:off x="10189607" y="3019490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D4A2576-3F02-84F8-13ED-3BAA97C21AE1}"/>
                </a:ext>
              </a:extLst>
            </p:cNvPr>
            <p:cNvSpPr/>
            <p:nvPr/>
          </p:nvSpPr>
          <p:spPr>
            <a:xfrm rot="10800000">
              <a:off x="2809219" y="6278124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86C377-7C60-B6F9-D10C-975591E4AA00}"/>
                </a:ext>
              </a:extLst>
            </p:cNvPr>
            <p:cNvSpPr/>
            <p:nvPr/>
          </p:nvSpPr>
          <p:spPr>
            <a:xfrm rot="10800000">
              <a:off x="1880284" y="6278124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0051CFA-33EF-019B-5EC5-A75D33D8B205}"/>
                </a:ext>
              </a:extLst>
            </p:cNvPr>
            <p:cNvSpPr/>
            <p:nvPr/>
          </p:nvSpPr>
          <p:spPr>
            <a:xfrm rot="10800000">
              <a:off x="1492990" y="5895593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5E087E1-5CAC-CB09-6049-CE15FFEBBBB0}"/>
                </a:ext>
              </a:extLst>
            </p:cNvPr>
            <p:cNvSpPr/>
            <p:nvPr/>
          </p:nvSpPr>
          <p:spPr>
            <a:xfrm rot="10800000">
              <a:off x="1492990" y="5227434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8045F8A-ED40-9557-46B8-5F499DE3A812}"/>
                </a:ext>
              </a:extLst>
            </p:cNvPr>
            <p:cNvSpPr/>
            <p:nvPr/>
          </p:nvSpPr>
          <p:spPr>
            <a:xfrm rot="10800000">
              <a:off x="1484639" y="4184324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45A299F-17AC-107D-22C7-61EA6E3A6A00}"/>
                </a:ext>
              </a:extLst>
            </p:cNvPr>
            <p:cNvSpPr/>
            <p:nvPr/>
          </p:nvSpPr>
          <p:spPr>
            <a:xfrm rot="10800000">
              <a:off x="5565885" y="6283375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C6C2312-28B6-6640-1201-D2936F0AA10F}"/>
                </a:ext>
              </a:extLst>
            </p:cNvPr>
            <p:cNvSpPr/>
            <p:nvPr/>
          </p:nvSpPr>
          <p:spPr>
            <a:xfrm rot="10800000">
              <a:off x="3673248" y="6279106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BA6CB56-5FAE-19FB-5ADC-B8A2D17C9236}"/>
                </a:ext>
              </a:extLst>
            </p:cNvPr>
            <p:cNvSpPr/>
            <p:nvPr/>
          </p:nvSpPr>
          <p:spPr>
            <a:xfrm rot="10800000">
              <a:off x="4717782" y="6283483"/>
              <a:ext cx="92906" cy="780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A93BC7-707A-6CEE-5908-2FCCB91EA872}"/>
                </a:ext>
              </a:extLst>
            </p:cNvPr>
            <p:cNvSpPr/>
            <p:nvPr/>
          </p:nvSpPr>
          <p:spPr>
            <a:xfrm flipV="1">
              <a:off x="8849714" y="6259632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0C99A45-6988-9611-FC22-D5C7117EF937}"/>
                </a:ext>
              </a:extLst>
            </p:cNvPr>
            <p:cNvSpPr/>
            <p:nvPr/>
          </p:nvSpPr>
          <p:spPr>
            <a:xfrm flipV="1">
              <a:off x="9778650" y="6259632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D8BC7ED-5671-F0F4-9C21-6FC0F04FFD53}"/>
                </a:ext>
              </a:extLst>
            </p:cNvPr>
            <p:cNvSpPr/>
            <p:nvPr/>
          </p:nvSpPr>
          <p:spPr>
            <a:xfrm flipV="1">
              <a:off x="10165944" y="5875778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C1633D-CFB9-AB71-494F-25B7FAA6E3D3}"/>
                </a:ext>
              </a:extLst>
            </p:cNvPr>
            <p:cNvSpPr/>
            <p:nvPr/>
          </p:nvSpPr>
          <p:spPr>
            <a:xfrm flipV="1">
              <a:off x="10165944" y="5205310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A7BC006-659E-486E-4FA2-7A450A7BC076}"/>
                </a:ext>
              </a:extLst>
            </p:cNvPr>
            <p:cNvSpPr/>
            <p:nvPr/>
          </p:nvSpPr>
          <p:spPr>
            <a:xfrm flipV="1">
              <a:off x="10174294" y="4158593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ECCDCB9-566A-D101-8F46-71FC60B22970}"/>
                </a:ext>
              </a:extLst>
            </p:cNvPr>
            <p:cNvSpPr/>
            <p:nvPr/>
          </p:nvSpPr>
          <p:spPr>
            <a:xfrm flipV="1">
              <a:off x="6093048" y="6264901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2B8E181-6CAF-6F23-D0B9-C6E52086E207}"/>
                </a:ext>
              </a:extLst>
            </p:cNvPr>
            <p:cNvSpPr/>
            <p:nvPr/>
          </p:nvSpPr>
          <p:spPr>
            <a:xfrm flipV="1">
              <a:off x="7985685" y="6260618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B84F5D5-2068-6478-C1F6-3CAD3303CEAA}"/>
                </a:ext>
              </a:extLst>
            </p:cNvPr>
            <p:cNvSpPr/>
            <p:nvPr/>
          </p:nvSpPr>
          <p:spPr>
            <a:xfrm flipV="1">
              <a:off x="6941151" y="6265010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DDFF04E-C593-0C70-D759-7B4DF5D61B61}"/>
                </a:ext>
              </a:extLst>
            </p:cNvPr>
            <p:cNvSpPr/>
            <p:nvPr/>
          </p:nvSpPr>
          <p:spPr>
            <a:xfrm rot="10800000" flipV="1">
              <a:off x="2804978" y="936327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4A29B82-561B-8FCF-3350-D1EC767A2A5D}"/>
                </a:ext>
              </a:extLst>
            </p:cNvPr>
            <p:cNvSpPr/>
            <p:nvPr/>
          </p:nvSpPr>
          <p:spPr>
            <a:xfrm rot="10800000" flipV="1">
              <a:off x="1876043" y="936327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DE51552-B8C0-28A8-51CF-DEA35094CBD4}"/>
                </a:ext>
              </a:extLst>
            </p:cNvPr>
            <p:cNvSpPr/>
            <p:nvPr/>
          </p:nvSpPr>
          <p:spPr>
            <a:xfrm rot="10800000" flipV="1">
              <a:off x="1488749" y="1320180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3915BAF-1E4A-45FE-334D-53DA754FEA54}"/>
                </a:ext>
              </a:extLst>
            </p:cNvPr>
            <p:cNvSpPr/>
            <p:nvPr/>
          </p:nvSpPr>
          <p:spPr>
            <a:xfrm rot="10800000" flipV="1">
              <a:off x="1488749" y="1990649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95D8A67-ADF7-5940-A8B2-C59813F51604}"/>
                </a:ext>
              </a:extLst>
            </p:cNvPr>
            <p:cNvSpPr/>
            <p:nvPr/>
          </p:nvSpPr>
          <p:spPr>
            <a:xfrm rot="10800000" flipV="1">
              <a:off x="1480398" y="3037365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4D3F172-F555-78E0-7E4E-EDD6A53FF166}"/>
                </a:ext>
              </a:extLst>
            </p:cNvPr>
            <p:cNvSpPr/>
            <p:nvPr/>
          </p:nvSpPr>
          <p:spPr>
            <a:xfrm rot="10800000" flipV="1">
              <a:off x="5561644" y="931057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3372334-8BC5-3F29-D600-DA6EEDD24048}"/>
                </a:ext>
              </a:extLst>
            </p:cNvPr>
            <p:cNvSpPr/>
            <p:nvPr/>
          </p:nvSpPr>
          <p:spPr>
            <a:xfrm rot="10800000" flipV="1">
              <a:off x="3669008" y="935341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54604122-382E-BD10-5157-F4F5BDD65F90}"/>
                </a:ext>
              </a:extLst>
            </p:cNvPr>
            <p:cNvSpPr/>
            <p:nvPr/>
          </p:nvSpPr>
          <p:spPr>
            <a:xfrm rot="10800000" flipV="1">
              <a:off x="4713532" y="930946"/>
              <a:ext cx="92906" cy="783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1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62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Developed Algorithm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449FAD02-33D1-FA5F-FB03-8C29199CBA11}"/>
              </a:ext>
            </a:extLst>
          </p:cNvPr>
          <p:cNvSpPr/>
          <p:nvPr/>
        </p:nvSpPr>
        <p:spPr>
          <a:xfrm flipH="1" flipV="1">
            <a:off x="5075286" y="2113936"/>
            <a:ext cx="6213987" cy="3834579"/>
          </a:xfrm>
          <a:prstGeom prst="corner">
            <a:avLst>
              <a:gd name="adj1" fmla="val 19231"/>
              <a:gd name="adj2" fmla="val 207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37758-11C5-6027-84AA-6E413B67E2D5}"/>
              </a:ext>
            </a:extLst>
          </p:cNvPr>
          <p:cNvCxnSpPr>
            <a:cxnSpLocks/>
          </p:cNvCxnSpPr>
          <p:nvPr/>
        </p:nvCxnSpPr>
        <p:spPr>
          <a:xfrm flipV="1">
            <a:off x="5075286" y="1602658"/>
            <a:ext cx="422788" cy="43458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D019C-0E94-4EAE-B530-644242BF2CE0}"/>
              </a:ext>
            </a:extLst>
          </p:cNvPr>
          <p:cNvCxnSpPr>
            <a:cxnSpLocks/>
          </p:cNvCxnSpPr>
          <p:nvPr/>
        </p:nvCxnSpPr>
        <p:spPr>
          <a:xfrm flipV="1">
            <a:off x="5075286" y="1769807"/>
            <a:ext cx="1730478" cy="41787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B0994-81DD-4F90-4DA8-E900D1CC01A7}"/>
              </a:ext>
            </a:extLst>
          </p:cNvPr>
          <p:cNvCxnSpPr>
            <a:cxnSpLocks/>
          </p:cNvCxnSpPr>
          <p:nvPr/>
        </p:nvCxnSpPr>
        <p:spPr>
          <a:xfrm flipV="1">
            <a:off x="5075286" y="2330245"/>
            <a:ext cx="6823588" cy="359369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C9072D-0EE6-F605-928C-C2DF88DACE4A}"/>
              </a:ext>
            </a:extLst>
          </p:cNvPr>
          <p:cNvCxnSpPr>
            <a:cxnSpLocks/>
          </p:cNvCxnSpPr>
          <p:nvPr/>
        </p:nvCxnSpPr>
        <p:spPr>
          <a:xfrm flipV="1">
            <a:off x="5075286" y="3421626"/>
            <a:ext cx="6744929" cy="25023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2E346A-6168-F252-1597-5DCFDFE98D4B}"/>
              </a:ext>
            </a:extLst>
          </p:cNvPr>
          <p:cNvCxnSpPr>
            <a:cxnSpLocks/>
          </p:cNvCxnSpPr>
          <p:nvPr/>
        </p:nvCxnSpPr>
        <p:spPr>
          <a:xfrm flipV="1">
            <a:off x="5075286" y="5053781"/>
            <a:ext cx="6823588" cy="87015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211C0B-2792-9EC3-A6C3-647B184C8D6D}"/>
              </a:ext>
            </a:extLst>
          </p:cNvPr>
          <p:cNvCxnSpPr>
            <a:cxnSpLocks/>
          </p:cNvCxnSpPr>
          <p:nvPr/>
        </p:nvCxnSpPr>
        <p:spPr>
          <a:xfrm flipV="1">
            <a:off x="5075286" y="1735702"/>
            <a:ext cx="6213987" cy="418823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D661C1-9D88-ECFE-C4D3-34DE403609F5}"/>
              </a:ext>
            </a:extLst>
          </p:cNvPr>
          <p:cNvCxnSpPr>
            <a:cxnSpLocks/>
          </p:cNvCxnSpPr>
          <p:nvPr/>
        </p:nvCxnSpPr>
        <p:spPr>
          <a:xfrm flipV="1">
            <a:off x="5075286" y="1578079"/>
            <a:ext cx="4916129" cy="43458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EC07C3-AA89-48B7-1688-8AC4AEA2A6BA}"/>
              </a:ext>
            </a:extLst>
          </p:cNvPr>
          <p:cNvCxnSpPr>
            <a:cxnSpLocks/>
          </p:cNvCxnSpPr>
          <p:nvPr/>
        </p:nvCxnSpPr>
        <p:spPr>
          <a:xfrm flipV="1">
            <a:off x="5075286" y="1769807"/>
            <a:ext cx="3372464" cy="415412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9E26BF2-CC4D-BBDE-C04E-4B702CDFD483}"/>
              </a:ext>
            </a:extLst>
          </p:cNvPr>
          <p:cNvSpPr/>
          <p:nvPr/>
        </p:nvSpPr>
        <p:spPr>
          <a:xfrm>
            <a:off x="8471720" y="2792794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50FC97-4D9A-E657-81C0-73AB628AF9AD}"/>
              </a:ext>
            </a:extLst>
          </p:cNvPr>
          <p:cNvSpPr/>
          <p:nvPr/>
        </p:nvSpPr>
        <p:spPr>
          <a:xfrm>
            <a:off x="9569000" y="2792794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1CCAA7-B2E6-1988-6BAF-F075347C7ACA}"/>
              </a:ext>
            </a:extLst>
          </p:cNvPr>
          <p:cNvSpPr/>
          <p:nvPr/>
        </p:nvSpPr>
        <p:spPr>
          <a:xfrm>
            <a:off x="10418690" y="3011959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0AA0F3-4C53-6E7D-7B46-C693FF5A4B76}"/>
              </a:ext>
            </a:extLst>
          </p:cNvPr>
          <p:cNvSpPr/>
          <p:nvPr/>
        </p:nvSpPr>
        <p:spPr>
          <a:xfrm>
            <a:off x="10418690" y="3859161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C20AE7-D971-4684-3BDD-7FDE3D1130FA}"/>
              </a:ext>
            </a:extLst>
          </p:cNvPr>
          <p:cNvSpPr/>
          <p:nvPr/>
        </p:nvSpPr>
        <p:spPr>
          <a:xfrm>
            <a:off x="10418690" y="5179326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EED084-BFB2-EB6C-12CE-680519C05B4D}"/>
              </a:ext>
            </a:extLst>
          </p:cNvPr>
          <p:cNvSpPr/>
          <p:nvPr/>
        </p:nvSpPr>
        <p:spPr>
          <a:xfrm>
            <a:off x="9333394" y="2053498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EAB9630-E635-6A78-8860-02A93FD99AD7}"/>
              </a:ext>
            </a:extLst>
          </p:cNvPr>
          <p:cNvSpPr/>
          <p:nvPr/>
        </p:nvSpPr>
        <p:spPr>
          <a:xfrm>
            <a:off x="10666709" y="2053498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4CB0D5-BF52-34CD-B35C-7FC0A1580E38}"/>
              </a:ext>
            </a:extLst>
          </p:cNvPr>
          <p:cNvSpPr/>
          <p:nvPr/>
        </p:nvSpPr>
        <p:spPr>
          <a:xfrm>
            <a:off x="11222598" y="2604043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BA18E8E-242C-6337-E512-4E77ADED5C0B}"/>
              </a:ext>
            </a:extLst>
          </p:cNvPr>
          <p:cNvSpPr/>
          <p:nvPr/>
        </p:nvSpPr>
        <p:spPr>
          <a:xfrm>
            <a:off x="11222598" y="3565669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9E1801-AA93-C565-E399-03C81EF949FE}"/>
              </a:ext>
            </a:extLst>
          </p:cNvPr>
          <p:cNvSpPr/>
          <p:nvPr/>
        </p:nvSpPr>
        <p:spPr>
          <a:xfrm>
            <a:off x="11234583" y="5066931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9BC46491-1B04-69DB-64B8-3FC344835225}"/>
              </a:ext>
            </a:extLst>
          </p:cNvPr>
          <p:cNvSpPr/>
          <p:nvPr/>
        </p:nvSpPr>
        <p:spPr>
          <a:xfrm>
            <a:off x="5376709" y="2101982"/>
            <a:ext cx="972920" cy="761541"/>
          </a:xfrm>
          <a:prstGeom prst="triangle">
            <a:avLst>
              <a:gd name="adj" fmla="val 744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274A8142-B894-E5AE-AAAC-2182714FDDE6}"/>
              </a:ext>
            </a:extLst>
          </p:cNvPr>
          <p:cNvSpPr/>
          <p:nvPr/>
        </p:nvSpPr>
        <p:spPr>
          <a:xfrm flipV="1">
            <a:off x="5448463" y="2104517"/>
            <a:ext cx="1223745" cy="770959"/>
          </a:xfrm>
          <a:prstGeom prst="triangle">
            <a:avLst>
              <a:gd name="adj" fmla="val 74073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58C7F2-3CBD-B0A3-7E4D-7FEE93F2B252}"/>
              </a:ext>
            </a:extLst>
          </p:cNvPr>
          <p:cNvSpPr/>
          <p:nvPr/>
        </p:nvSpPr>
        <p:spPr>
          <a:xfrm>
            <a:off x="5376709" y="2045940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93FC34-82BD-0CA7-6F4B-3501DE6F7BD3}"/>
              </a:ext>
            </a:extLst>
          </p:cNvPr>
          <p:cNvSpPr/>
          <p:nvPr/>
        </p:nvSpPr>
        <p:spPr>
          <a:xfrm>
            <a:off x="5303149" y="2797032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F0AC45-6EEF-A83E-7CA1-5AE36E7AB944}"/>
              </a:ext>
            </a:extLst>
          </p:cNvPr>
          <p:cNvSpPr/>
          <p:nvPr/>
        </p:nvSpPr>
        <p:spPr>
          <a:xfrm>
            <a:off x="6288034" y="2797033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BD5B8C-F2C3-7B69-3B57-883FB5244AE0}"/>
              </a:ext>
            </a:extLst>
          </p:cNvPr>
          <p:cNvSpPr/>
          <p:nvPr/>
        </p:nvSpPr>
        <p:spPr>
          <a:xfrm>
            <a:off x="8093239" y="2052084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188EBEB-5BF9-7B13-C039-C1880F5F97EF}"/>
              </a:ext>
            </a:extLst>
          </p:cNvPr>
          <p:cNvSpPr/>
          <p:nvPr/>
        </p:nvSpPr>
        <p:spPr>
          <a:xfrm>
            <a:off x="7493407" y="2797032"/>
            <a:ext cx="133350" cy="11239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07181A-2C90-8DCB-0A21-C02FDA667F7C}"/>
              </a:ext>
            </a:extLst>
          </p:cNvPr>
          <p:cNvSpPr/>
          <p:nvPr/>
        </p:nvSpPr>
        <p:spPr>
          <a:xfrm>
            <a:off x="6594004" y="2045785"/>
            <a:ext cx="133350" cy="11239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436EF60-2172-E431-D50D-82909717EA39}"/>
              </a:ext>
            </a:extLst>
          </p:cNvPr>
          <p:cNvGrpSpPr/>
          <p:nvPr/>
        </p:nvGrpSpPr>
        <p:grpSpPr>
          <a:xfrm>
            <a:off x="6374816" y="2093027"/>
            <a:ext cx="2174453" cy="779913"/>
            <a:chOff x="6374816" y="2093027"/>
            <a:chExt cx="2174453" cy="779913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7D04308-8509-A06D-06B2-4D103D20304D}"/>
                </a:ext>
              </a:extLst>
            </p:cNvPr>
            <p:cNvSpPr/>
            <p:nvPr/>
          </p:nvSpPr>
          <p:spPr>
            <a:xfrm>
              <a:off x="6374816" y="2094851"/>
              <a:ext cx="1193752" cy="761541"/>
            </a:xfrm>
            <a:prstGeom prst="triangle">
              <a:avLst>
                <a:gd name="adj" fmla="val 25319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8AFCF9C-455A-0369-9C89-03E4F771F730}"/>
                </a:ext>
              </a:extLst>
            </p:cNvPr>
            <p:cNvSpPr/>
            <p:nvPr/>
          </p:nvSpPr>
          <p:spPr>
            <a:xfrm flipV="1">
              <a:off x="6674268" y="2111397"/>
              <a:ext cx="1488921" cy="761543"/>
            </a:xfrm>
            <a:prstGeom prst="triangle">
              <a:avLst>
                <a:gd name="adj" fmla="val 59573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4F76E0A-88F8-F02A-4C73-75C7E67C1509}"/>
                </a:ext>
              </a:extLst>
            </p:cNvPr>
            <p:cNvSpPr/>
            <p:nvPr/>
          </p:nvSpPr>
          <p:spPr>
            <a:xfrm>
              <a:off x="7562079" y="2093027"/>
              <a:ext cx="987190" cy="770245"/>
            </a:xfrm>
            <a:prstGeom prst="triangle">
              <a:avLst>
                <a:gd name="adj" fmla="val 63913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FEA364F-13CA-876B-1B7E-7E16557357AE}"/>
              </a:ext>
            </a:extLst>
          </p:cNvPr>
          <p:cNvGrpSpPr/>
          <p:nvPr/>
        </p:nvGrpSpPr>
        <p:grpSpPr>
          <a:xfrm>
            <a:off x="392731" y="1464849"/>
            <a:ext cx="2711309" cy="1730791"/>
            <a:chOff x="336692" y="2111396"/>
            <a:chExt cx="2711309" cy="17307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536381-FA30-6781-D71E-BBDBA7715903}"/>
                </a:ext>
              </a:extLst>
            </p:cNvPr>
            <p:cNvGrpSpPr/>
            <p:nvPr/>
          </p:nvGrpSpPr>
          <p:grpSpPr>
            <a:xfrm>
              <a:off x="1697149" y="2111396"/>
              <a:ext cx="1350852" cy="862861"/>
              <a:chOff x="2644877" y="1243782"/>
              <a:chExt cx="6823588" cy="4370436"/>
            </a:xfrm>
          </p:grpSpPr>
          <p:sp>
            <p:nvSpPr>
              <p:cNvPr id="9" name="L-Shape 8">
                <a:extLst>
                  <a:ext uri="{FF2B5EF4-FFF2-40B4-BE49-F238E27FC236}">
                    <a16:creationId xmlns:a16="http://schemas.microsoft.com/office/drawing/2014/main" id="{9ACFB637-4905-1946-C328-625B1F71E180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57A7855-2074-06B1-7B46-6899E6385D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82E9A23-B0C5-A008-F60A-FC1042B806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BC7A89A-8725-AE91-F35F-D3671E425A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A09633C-AE3E-7D2A-AD18-CA08A6AE1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FF85400-4CA9-DC0F-9E53-BBA4B49B03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6265365-383F-25F3-2939-A87AD8A053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44FAD83-FFCD-1B46-2C44-290A61CC55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28C8F0-F69E-25AF-6DCF-3D3C0C8D90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D43C48C-6160-5B53-1D28-D68708E5C9C7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84D82AA-AB60-6F61-9021-9F216A565DBD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56E9DCA-93D3-E520-4554-598CECA9A0DB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56F355-50DF-1CD6-109B-5ECD91FB3481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E96889-C92D-B429-1A62-040EE064D6BD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2EAC53A-D8F2-4AE5-2C80-244EE518D5B7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C04833E-7B43-B0D1-52B4-979B30BC1E5B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1DEADA8-459C-EAB2-CF52-E0D0AAB3AD5F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63AFF1-B2EA-4B16-AA72-6098CC4D27E1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7D9AEB3-F60F-62C1-7C79-A116721B15FD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F1768E91-CFDB-0966-B53C-5934866C9A07}"/>
                  </a:ext>
                </a:extLst>
              </p:cNvPr>
              <p:cNvSpPr/>
              <p:nvPr/>
            </p:nvSpPr>
            <p:spPr>
              <a:xfrm>
                <a:off x="2946300" y="1767685"/>
                <a:ext cx="972920" cy="761541"/>
              </a:xfrm>
              <a:prstGeom prst="triangle">
                <a:avLst>
                  <a:gd name="adj" fmla="val 7446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A7802531-256A-525B-EA31-E1217324934E}"/>
                  </a:ext>
                </a:extLst>
              </p:cNvPr>
              <p:cNvSpPr/>
              <p:nvPr/>
            </p:nvSpPr>
            <p:spPr>
              <a:xfrm flipV="1">
                <a:off x="3018054" y="1770220"/>
                <a:ext cx="1223745" cy="770959"/>
              </a:xfrm>
              <a:prstGeom prst="triangle">
                <a:avLst>
                  <a:gd name="adj" fmla="val 74073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0C49D6B-6F32-D243-6F78-73DCA0A3CE64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855F845-25E4-F673-DAA1-6976AB521247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B0DA87C7-4AC4-95EE-59F0-D1BFB3AC99A0}"/>
                  </a:ext>
                </a:extLst>
              </p:cNvPr>
              <p:cNvSpPr/>
              <p:nvPr/>
            </p:nvSpPr>
            <p:spPr>
              <a:xfrm>
                <a:off x="3944407" y="1760554"/>
                <a:ext cx="1193752" cy="761541"/>
              </a:xfrm>
              <a:prstGeom prst="triangle">
                <a:avLst>
                  <a:gd name="adj" fmla="val 25319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DDC20D0-984E-0E8B-84DE-84BAD0E7E347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4115B7CE-0959-153E-D5C5-B033CFBCB7C0}"/>
                  </a:ext>
                </a:extLst>
              </p:cNvPr>
              <p:cNvSpPr/>
              <p:nvPr/>
            </p:nvSpPr>
            <p:spPr>
              <a:xfrm flipV="1">
                <a:off x="4243859" y="1777100"/>
                <a:ext cx="1488921" cy="761543"/>
              </a:xfrm>
              <a:prstGeom prst="triangle">
                <a:avLst>
                  <a:gd name="adj" fmla="val 59573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49BEDD8-624B-0EAD-C03D-D4571BCBB1F3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42A9DF5-299E-0839-0754-2E8E88CF3BBA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8D34963-C41C-B6F6-2302-C195B7579F0B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B312972C-FDFB-525C-D669-1366F344E921}"/>
                  </a:ext>
                </a:extLst>
              </p:cNvPr>
              <p:cNvSpPr/>
              <p:nvPr/>
            </p:nvSpPr>
            <p:spPr>
              <a:xfrm>
                <a:off x="5131670" y="1758730"/>
                <a:ext cx="987190" cy="770245"/>
              </a:xfrm>
              <a:prstGeom prst="triangle">
                <a:avLst>
                  <a:gd name="adj" fmla="val 63913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FC4791B-C9BA-E620-367C-D8657E7A41D3}"/>
                </a:ext>
              </a:extLst>
            </p:cNvPr>
            <p:cNvGrpSpPr/>
            <p:nvPr/>
          </p:nvGrpSpPr>
          <p:grpSpPr>
            <a:xfrm rot="10800000">
              <a:off x="337897" y="2979326"/>
              <a:ext cx="1350852" cy="862861"/>
              <a:chOff x="2644877" y="1243782"/>
              <a:chExt cx="6823588" cy="4370436"/>
            </a:xfrm>
          </p:grpSpPr>
          <p:sp>
            <p:nvSpPr>
              <p:cNvPr id="69" name="L-Shape 68">
                <a:extLst>
                  <a:ext uri="{FF2B5EF4-FFF2-40B4-BE49-F238E27FC236}">
                    <a16:creationId xmlns:a16="http://schemas.microsoft.com/office/drawing/2014/main" id="{A12AA477-2D29-9594-5904-C3A006FC5D27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7948A58-F633-0D43-E9AB-36CDB29643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ECB251B-BBF4-CDBD-DC58-BF2999FB73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020BCCC-140A-1EB2-3A62-C6BF79051B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EDC730E-C217-69AE-E826-C0EEF99898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883774F-C4B6-BD23-7863-E5A75DE57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B2FC870-37EF-3DAA-8763-DD6394FF82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0C9AE96-C742-0EC5-70F0-4E46668B5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5FB8057-6971-C5C6-1909-06D8185DA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CE63A0B-5C5B-C0BC-295B-CB59AF65AF68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81D45CF-2438-DE15-9511-C223E53E1994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E2C80E-C26F-B9E2-0A70-181BEC04D60B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50EF9B9-2E62-1BB9-EAA0-59B768304330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C84BAC8-BFC0-1A46-6F6E-32655DF66DA7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4A2576-3F02-84F8-13ED-3BAA97C21AE1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386C377-7C60-B6F9-D10C-975591E4AA00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0051CFA-33EF-019B-5EC5-A75D33D8B205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5E087E1-5CAC-CB09-6049-CE15FFEBBBB0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045F8A-ED40-9557-46B8-5F499DE3A812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45A299F-17AC-107D-22C7-61EA6E3A6A00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CE2E2A6-443A-C655-9EDB-410EA669CDBE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ED41CEA-6099-4AEA-7070-6ED232129B4E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C6C2312-28B6-6640-1201-D2936F0AA10F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72BBB03-8B32-3061-422D-6C0084189394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BA6CB56-5FAE-19FB-5ADC-B8A2D17C9236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C01D134-4361-8895-8F39-A34080AE9A15}"/>
                </a:ext>
              </a:extLst>
            </p:cNvPr>
            <p:cNvGrpSpPr/>
            <p:nvPr/>
          </p:nvGrpSpPr>
          <p:grpSpPr>
            <a:xfrm flipV="1">
              <a:off x="1692797" y="2971490"/>
              <a:ext cx="1350852" cy="865844"/>
              <a:chOff x="2644877" y="1243782"/>
              <a:chExt cx="6823588" cy="4370436"/>
            </a:xfrm>
          </p:grpSpPr>
          <p:sp>
            <p:nvSpPr>
              <p:cNvPr id="100" name="L-Shape 99">
                <a:extLst>
                  <a:ext uri="{FF2B5EF4-FFF2-40B4-BE49-F238E27FC236}">
                    <a16:creationId xmlns:a16="http://schemas.microsoft.com/office/drawing/2014/main" id="{41FC731E-D08B-E5BA-6C6E-9BFFC2941B4C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A62452F-2518-294A-7ACF-EC0E7A64B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100075D-2283-C4F4-A077-538150AA89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6C5E2AD-2CE4-E8C6-E8F5-A5C0BF652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F9D9E7F-45A5-D8CB-1667-953CF70C8D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EFF5CC7-50B0-F799-C829-F22C1A546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2771B35-8DDD-0B76-FF04-7AB47AEC7B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65242B4-0409-6F89-BF0D-357D8FFA49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631CE3E-8296-1D33-B9CF-FAF1360749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E6B9373-70B7-E7BE-88CA-ECA2E12CB95C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3909CE7-67EF-6768-723D-13FE82254656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61A3BBE-034C-5B4A-5BF9-FBA3B29AA78E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6396EC2-EB36-D8A8-A614-F8471D65ADD4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370C6E7-BB55-5FF5-417C-C33148FF12DF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A93BC7-707A-6CEE-5908-2FCCB91EA872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0C99A45-6988-9611-FC22-D5C7117EF937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D8BC7ED-5671-F0F4-9C21-6FC0F04FFD53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C1633D-CFB9-AB71-494F-25B7FAA6E3D3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A7BC006-659E-486E-4FA2-7A450A7BC076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ECCDCB9-566A-D101-8F46-71FC60B22970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0C6FBE4-12B1-2523-5E90-0273E9C0062C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BD41B8E-C662-F069-4EDF-0214295DD94D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2B8E181-6CAF-6F23-D0B9-C6E52086E207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B31C1F9-AAB7-56DE-EE1E-227BD7264A01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B84F5D5-2068-6478-C1F6-3CAD3303CEAA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B3AB738-D1DD-CA58-A223-5E27B114F4F4}"/>
                </a:ext>
              </a:extLst>
            </p:cNvPr>
            <p:cNvGrpSpPr/>
            <p:nvPr/>
          </p:nvGrpSpPr>
          <p:grpSpPr>
            <a:xfrm rot="10800000" flipV="1">
              <a:off x="336692" y="2114094"/>
              <a:ext cx="1350852" cy="865844"/>
              <a:chOff x="2644877" y="1243782"/>
              <a:chExt cx="6823588" cy="4370436"/>
            </a:xfrm>
          </p:grpSpPr>
          <p:sp>
            <p:nvSpPr>
              <p:cNvPr id="152" name="L-Shape 151">
                <a:extLst>
                  <a:ext uri="{FF2B5EF4-FFF2-40B4-BE49-F238E27FC236}">
                    <a16:creationId xmlns:a16="http://schemas.microsoft.com/office/drawing/2014/main" id="{DC46C77C-BB32-73DB-00D9-5438B1B1751F}"/>
                  </a:ext>
                </a:extLst>
              </p:cNvPr>
              <p:cNvSpPr/>
              <p:nvPr/>
            </p:nvSpPr>
            <p:spPr>
              <a:xfrm flipH="1" flipV="1">
                <a:off x="2644877" y="1779639"/>
                <a:ext cx="6213987" cy="3834579"/>
              </a:xfrm>
              <a:prstGeom prst="corner">
                <a:avLst>
                  <a:gd name="adj1" fmla="val 19231"/>
                  <a:gd name="adj2" fmla="val 207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64090E81-1176-B718-FEB6-4FF0A3E1FF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68361"/>
                <a:ext cx="422788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507D4F3-ACF6-2ABF-8FBA-98359F6CA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1730478" cy="4178708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9EAD2B9-08B6-2491-DC37-FC3082F696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995948"/>
                <a:ext cx="6823588" cy="3593691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6C8097F-9CCB-2033-AF00-D22DA7C72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3087329"/>
                <a:ext cx="6744929" cy="250231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40F2CF4-11AC-9FAE-515F-6ACEDF2083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4719484"/>
                <a:ext cx="6823588" cy="87015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0AFED8C-6428-5F92-47B5-6133309680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01405"/>
                <a:ext cx="6213987" cy="418823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9D43A5C-F771-826B-85D7-2CA921CB28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243782"/>
                <a:ext cx="4916129" cy="4345857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9668A593-8FB8-B5E5-CD09-EE412CC73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4877" y="1435510"/>
                <a:ext cx="3372464" cy="4154129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D5E6C67-895D-964E-7E53-1D0538ACCC75}"/>
                  </a:ext>
                </a:extLst>
              </p:cNvPr>
              <p:cNvSpPr/>
              <p:nvPr/>
            </p:nvSpPr>
            <p:spPr>
              <a:xfrm>
                <a:off x="604131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BB837BB-F9EE-C3CC-9229-0764BF433D7F}"/>
                  </a:ext>
                </a:extLst>
              </p:cNvPr>
              <p:cNvSpPr/>
              <p:nvPr/>
            </p:nvSpPr>
            <p:spPr>
              <a:xfrm>
                <a:off x="7138591" y="245849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62BF19F-2E89-BB46-3A49-9ABFB880D34B}"/>
                  </a:ext>
                </a:extLst>
              </p:cNvPr>
              <p:cNvSpPr/>
              <p:nvPr/>
            </p:nvSpPr>
            <p:spPr>
              <a:xfrm>
                <a:off x="7988281" y="267766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83D564F-C6A2-AF7A-D24F-EBD05CD85A34}"/>
                  </a:ext>
                </a:extLst>
              </p:cNvPr>
              <p:cNvSpPr/>
              <p:nvPr/>
            </p:nvSpPr>
            <p:spPr>
              <a:xfrm>
                <a:off x="7988281" y="352486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300502E-9675-1CCC-77CF-B25A82C47578}"/>
                  </a:ext>
                </a:extLst>
              </p:cNvPr>
              <p:cNvSpPr/>
              <p:nvPr/>
            </p:nvSpPr>
            <p:spPr>
              <a:xfrm>
                <a:off x="7988281" y="4845029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DDFF04E-C593-0C70-D759-7B4DF5D61B61}"/>
                  </a:ext>
                </a:extLst>
              </p:cNvPr>
              <p:cNvSpPr/>
              <p:nvPr/>
            </p:nvSpPr>
            <p:spPr>
              <a:xfrm>
                <a:off x="6902985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4A29B82-561B-8FCF-3350-D1EC767A2A5D}"/>
                  </a:ext>
                </a:extLst>
              </p:cNvPr>
              <p:cNvSpPr/>
              <p:nvPr/>
            </p:nvSpPr>
            <p:spPr>
              <a:xfrm>
                <a:off x="8236300" y="1719201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DE51552-B8C0-28A8-51CF-DEA35094CBD4}"/>
                  </a:ext>
                </a:extLst>
              </p:cNvPr>
              <p:cNvSpPr/>
              <p:nvPr/>
            </p:nvSpPr>
            <p:spPr>
              <a:xfrm>
                <a:off x="8792189" y="226974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73915BAF-1E4A-45FE-334D-53DA754FEA54}"/>
                  </a:ext>
                </a:extLst>
              </p:cNvPr>
              <p:cNvSpPr/>
              <p:nvPr/>
            </p:nvSpPr>
            <p:spPr>
              <a:xfrm>
                <a:off x="8792189" y="3231372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95D8A67-ADF7-5940-A8B2-C59813F51604}"/>
                  </a:ext>
                </a:extLst>
              </p:cNvPr>
              <p:cNvSpPr/>
              <p:nvPr/>
            </p:nvSpPr>
            <p:spPr>
              <a:xfrm>
                <a:off x="8804174" y="4732634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4D3F172-F555-78E0-7E4E-EDD6A53FF166}"/>
                  </a:ext>
                </a:extLst>
              </p:cNvPr>
              <p:cNvSpPr/>
              <p:nvPr/>
            </p:nvSpPr>
            <p:spPr>
              <a:xfrm>
                <a:off x="2946300" y="1711643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E0AF29E-605B-FC24-02D7-404634DFFC74}"/>
                  </a:ext>
                </a:extLst>
              </p:cNvPr>
              <p:cNvSpPr/>
              <p:nvPr/>
            </p:nvSpPr>
            <p:spPr>
              <a:xfrm>
                <a:off x="2872740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68865E4-9216-1F2D-FF05-7DA1EA47F298}"/>
                  </a:ext>
                </a:extLst>
              </p:cNvPr>
              <p:cNvSpPr/>
              <p:nvPr/>
            </p:nvSpPr>
            <p:spPr>
              <a:xfrm>
                <a:off x="3857625" y="2462736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3372334-8BC5-3F29-D600-DA6EEDD24048}"/>
                  </a:ext>
                </a:extLst>
              </p:cNvPr>
              <p:cNvSpPr/>
              <p:nvPr/>
            </p:nvSpPr>
            <p:spPr>
              <a:xfrm>
                <a:off x="5662830" y="1717787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D2674A77-789F-9A82-CDEC-D596118E4E14}"/>
                  </a:ext>
                </a:extLst>
              </p:cNvPr>
              <p:cNvSpPr/>
              <p:nvPr/>
            </p:nvSpPr>
            <p:spPr>
              <a:xfrm>
                <a:off x="5062998" y="2462735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4604122-382E-BD10-5157-F4F5BDD65F90}"/>
                  </a:ext>
                </a:extLst>
              </p:cNvPr>
              <p:cNvSpPr/>
              <p:nvPr/>
            </p:nvSpPr>
            <p:spPr>
              <a:xfrm>
                <a:off x="4163595" y="1711488"/>
                <a:ext cx="133350" cy="112395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1" name="Picture 200">
            <a:extLst>
              <a:ext uri="{FF2B5EF4-FFF2-40B4-BE49-F238E27FC236}">
                <a16:creationId xmlns:a16="http://schemas.microsoft.com/office/drawing/2014/main" id="{252A6ACC-EC3E-7DFE-3297-9D68DB2E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61" b="93110" l="9712" r="89985">
                        <a14:foregroundMark x1="18665" y1="27165" x2="18665" y2="27165"/>
                        <a14:foregroundMark x1="18361" y1="23228" x2="18361" y2="23228"/>
                        <a14:foregroundMark x1="33912" y1="11888" x2="37936" y2="9449"/>
                        <a14:foregroundMark x1="25919" y1="16732" x2="26371" y2="16458"/>
                        <a14:foregroundMark x1="25269" y1="17126" x2="25919" y2="16732"/>
                        <a14:foregroundMark x1="19423" y1="20669" x2="25269" y2="17126"/>
                        <a14:foregroundMark x1="50694" y1="21340" x2="55387" y2="26772"/>
                        <a14:foregroundMark x1="39909" y1="8858" x2="44539" y2="14217"/>
                        <a14:foregroundMark x1="54932" y1="40945" x2="54173" y2="48228"/>
                        <a14:foregroundMark x1="44158" y1="56693" x2="35555" y2="59358"/>
                        <a14:foregroundMark x1="19879" y1="45866" x2="23824" y2="50787"/>
                        <a14:foregroundMark x1="52656" y1="52953" x2="64795" y2="66142"/>
                        <a14:foregroundMark x1="59636" y1="59252" x2="70865" y2="72244"/>
                        <a14:foregroundMark x1="70865" y1="72244" x2="73445" y2="73622"/>
                        <a14:foregroundMark x1="79666" y1="81102" x2="85281" y2="89370"/>
                        <a14:foregroundMark x1="86495" y1="88780" x2="83005" y2="85039"/>
                        <a14:foregroundMark x1="83915" y1="93110" x2="85888" y2="90157"/>
                        <a14:backgroundMark x1="33839" y1="60630" x2="34750" y2="60827"/>
                        <a14:backgroundMark x1="34598" y1="60630" x2="33384" y2="60433"/>
                        <a14:backgroundMark x1="46586" y1="18504" x2="48255" y2="19291"/>
                        <a14:backgroundMark x1="48255" y1="19488" x2="49165" y2="20866"/>
                        <a14:backgroundMark x1="49317" y1="20866" x2="48407" y2="19094"/>
                        <a14:backgroundMark x1="47496" y1="18504" x2="45524" y2="16929"/>
                        <a14:backgroundMark x1="45827" y1="16929" x2="47496" y2="18504"/>
                        <a14:backgroundMark x1="48103" y1="19291" x2="49924" y2="22047"/>
                        <a14:backgroundMark x1="30804" y1="14961" x2="29135" y2="15157"/>
                        <a14:backgroundMark x1="28680" y1="16142" x2="28983" y2="15748"/>
                        <a14:backgroundMark x1="25948" y1="17520" x2="33080" y2="13976"/>
                        <a14:backgroundMark x1="26404" y1="17126" x2="26404" y2="17126"/>
                        <a14:backgroundMark x1="26555" y1="16732" x2="26555" y2="167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9561" y="1106485"/>
            <a:ext cx="3194196" cy="2462294"/>
          </a:xfrm>
          <a:prstGeom prst="rect">
            <a:avLst/>
          </a:prstGeom>
        </p:spPr>
      </p:pic>
      <p:sp>
        <p:nvSpPr>
          <p:cNvPr id="202" name="Arrow: Right 201">
            <a:extLst>
              <a:ext uri="{FF2B5EF4-FFF2-40B4-BE49-F238E27FC236}">
                <a16:creationId xmlns:a16="http://schemas.microsoft.com/office/drawing/2014/main" id="{81358BAD-6594-6172-E854-CEF1B39DD7E8}"/>
              </a:ext>
            </a:extLst>
          </p:cNvPr>
          <p:cNvSpPr/>
          <p:nvPr/>
        </p:nvSpPr>
        <p:spPr>
          <a:xfrm rot="561210">
            <a:off x="3668366" y="1795613"/>
            <a:ext cx="789171" cy="543439"/>
          </a:xfrm>
          <a:prstGeom prst="rightArrow">
            <a:avLst>
              <a:gd name="adj1" fmla="val 50000"/>
              <a:gd name="adj2" fmla="val 649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322C62-43B7-FE0C-B811-6E8BB328D73A}"/>
                  </a:ext>
                </a:extLst>
              </p:cNvPr>
              <p:cNvSpPr txBox="1"/>
              <p:nvPr/>
            </p:nvSpPr>
            <p:spPr>
              <a:xfrm>
                <a:off x="721360" y="1402080"/>
                <a:ext cx="5709920" cy="144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of area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322C62-43B7-FE0C-B811-6E8BB328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" y="1402080"/>
                <a:ext cx="5709920" cy="1441933"/>
              </a:xfrm>
              <a:prstGeom prst="rect">
                <a:avLst/>
              </a:prstGeom>
              <a:blipFill>
                <a:blip r:embed="rId2"/>
                <a:stretch>
                  <a:fillRect l="-854" t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78A9714-9FC5-7601-AE41-007C66318D78}"/>
              </a:ext>
            </a:extLst>
          </p:cNvPr>
          <p:cNvSpPr/>
          <p:nvPr/>
        </p:nvSpPr>
        <p:spPr>
          <a:xfrm rot="2083781">
            <a:off x="7697074" y="1728973"/>
            <a:ext cx="2804160" cy="2560320"/>
          </a:xfrm>
          <a:prstGeom prst="triangle">
            <a:avLst>
              <a:gd name="adj" fmla="val 311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D812FB-E413-8F23-B6F6-025299DD5757}"/>
              </a:ext>
            </a:extLst>
          </p:cNvPr>
          <p:cNvCxnSpPr>
            <a:cxnSpLocks/>
            <a:stCxn id="13" idx="2"/>
            <a:endCxn id="26" idx="1"/>
          </p:cNvCxnSpPr>
          <p:nvPr/>
        </p:nvCxnSpPr>
        <p:spPr>
          <a:xfrm flipV="1">
            <a:off x="7217542" y="3235667"/>
            <a:ext cx="2229155" cy="2679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77C02B-4D30-6B0C-3C6E-ACFC73906D77}"/>
              </a:ext>
            </a:extLst>
          </p:cNvPr>
          <p:cNvSpPr txBox="1"/>
          <p:nvPr/>
        </p:nvSpPr>
        <p:spPr>
          <a:xfrm>
            <a:off x="9463296" y="4831420"/>
            <a:ext cx="6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647A8A-6438-3692-AD66-302BD7673C8B}"/>
              </a:ext>
            </a:extLst>
          </p:cNvPr>
          <p:cNvSpPr txBox="1"/>
          <p:nvPr/>
        </p:nvSpPr>
        <p:spPr>
          <a:xfrm>
            <a:off x="6934780" y="3213345"/>
            <a:ext cx="22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C60E4-D676-4D7B-6001-19D704D9FDB4}"/>
              </a:ext>
            </a:extLst>
          </p:cNvPr>
          <p:cNvSpPr txBox="1"/>
          <p:nvPr/>
        </p:nvSpPr>
        <p:spPr>
          <a:xfrm>
            <a:off x="9278313" y="1287916"/>
            <a:ext cx="53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FD20F0-F1EE-8EAD-4C03-69DBBAF31926}"/>
              </a:ext>
            </a:extLst>
          </p:cNvPr>
          <p:cNvSpPr txBox="1"/>
          <p:nvPr/>
        </p:nvSpPr>
        <p:spPr>
          <a:xfrm>
            <a:off x="9446697" y="3051001"/>
            <a:ext cx="3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D4120B-A481-695E-683D-08D7DABBF4F3}"/>
                  </a:ext>
                </a:extLst>
              </p:cNvPr>
              <p:cNvSpPr txBox="1"/>
              <p:nvPr/>
            </p:nvSpPr>
            <p:spPr>
              <a:xfrm>
                <a:off x="721360" y="2477729"/>
                <a:ext cx="53910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of moment of inertia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D4120B-A481-695E-683D-08D7DABBF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" y="2477729"/>
                <a:ext cx="5391035" cy="923330"/>
              </a:xfrm>
              <a:prstGeom prst="rect">
                <a:avLst/>
              </a:prstGeom>
              <a:blipFill>
                <a:blip r:embed="rId3"/>
                <a:stretch>
                  <a:fillRect l="-90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FE83E6-759D-BC0D-00D7-77EB907CC3E2}"/>
              </a:ext>
            </a:extLst>
          </p:cNvPr>
          <p:cNvCxnSpPr>
            <a:cxnSpLocks/>
          </p:cNvCxnSpPr>
          <p:nvPr/>
        </p:nvCxnSpPr>
        <p:spPr>
          <a:xfrm flipV="1">
            <a:off x="6685935" y="1158262"/>
            <a:ext cx="0" cy="404249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1CD63D-FC41-5E20-BD5E-92A3243B71BB}"/>
              </a:ext>
            </a:extLst>
          </p:cNvPr>
          <p:cNvCxnSpPr/>
          <p:nvPr/>
        </p:nvCxnSpPr>
        <p:spPr>
          <a:xfrm>
            <a:off x="6685935" y="5200752"/>
            <a:ext cx="412954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9E638203-E739-2521-1EB5-730A588562CD}"/>
              </a:ext>
            </a:extLst>
          </p:cNvPr>
          <p:cNvSpPr txBox="1"/>
          <p:nvPr/>
        </p:nvSpPr>
        <p:spPr>
          <a:xfrm>
            <a:off x="10504181" y="48314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3A5862E-0ABE-D815-53BD-5BB36F6E9851}"/>
              </a:ext>
            </a:extLst>
          </p:cNvPr>
          <p:cNvSpPr txBox="1"/>
          <p:nvPr/>
        </p:nvSpPr>
        <p:spPr>
          <a:xfrm>
            <a:off x="6704940" y="11013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ED14112-B8F8-2CBD-7D52-7137DD15C702}"/>
                  </a:ext>
                </a:extLst>
              </p:cNvPr>
              <p:cNvSpPr txBox="1"/>
              <p:nvPr/>
            </p:nvSpPr>
            <p:spPr>
              <a:xfrm>
                <a:off x="798383" y="3672656"/>
                <a:ext cx="5236988" cy="96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ED14112-B8F8-2CBD-7D52-7137DD15C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83" y="3672656"/>
                <a:ext cx="5236988" cy="967188"/>
              </a:xfrm>
              <a:prstGeom prst="rect">
                <a:avLst/>
              </a:prstGeom>
              <a:blipFill>
                <a:blip r:embed="rId4"/>
                <a:stretch>
                  <a:fillRect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D58A75-EB37-5C80-2125-E1B61839B94C}"/>
                  </a:ext>
                </a:extLst>
              </p:cNvPr>
              <p:cNvSpPr txBox="1"/>
              <p:nvPr/>
            </p:nvSpPr>
            <p:spPr>
              <a:xfrm>
                <a:off x="619269" y="4476708"/>
                <a:ext cx="5595215" cy="1321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𝑆𝑡𝑒𝑖𝑛𝑒𝑟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D58A75-EB37-5C80-2125-E1B61839B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9" y="4476708"/>
                <a:ext cx="5595215" cy="1321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6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35" grpId="0"/>
      <p:bldP spid="1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36340-85AB-4A9B-881D-1B23E0CC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the algorithm's 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EBDAF99-8D39-56F2-BC89-BD7CA6E48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288258"/>
              </p:ext>
            </p:extLst>
          </p:nvPr>
        </p:nvGraphicFramePr>
        <p:xfrm>
          <a:off x="560031" y="94026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Placeholder 1">
            <a:extLst>
              <a:ext uri="{FF2B5EF4-FFF2-40B4-BE49-F238E27FC236}">
                <a16:creationId xmlns:a16="http://schemas.microsoft.com/office/drawing/2014/main" id="{5D3B7542-D6DB-0C32-75B2-EC30C9B55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387979"/>
              </p:ext>
            </p:extLst>
          </p:nvPr>
        </p:nvGraphicFramePr>
        <p:xfrm>
          <a:off x="5488724" y="1166411"/>
          <a:ext cx="5631560" cy="2401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346">
                  <a:extLst>
                    <a:ext uri="{9D8B030D-6E8A-4147-A177-3AD203B41FA5}">
                      <a16:colId xmlns:a16="http://schemas.microsoft.com/office/drawing/2014/main" val="3721270187"/>
                    </a:ext>
                  </a:extLst>
                </a:gridCol>
                <a:gridCol w="1221761">
                  <a:extLst>
                    <a:ext uri="{9D8B030D-6E8A-4147-A177-3AD203B41FA5}">
                      <a16:colId xmlns:a16="http://schemas.microsoft.com/office/drawing/2014/main" val="3848764923"/>
                    </a:ext>
                  </a:extLst>
                </a:gridCol>
                <a:gridCol w="2369574">
                  <a:extLst>
                    <a:ext uri="{9D8B030D-6E8A-4147-A177-3AD203B41FA5}">
                      <a16:colId xmlns:a16="http://schemas.microsoft.com/office/drawing/2014/main" val="3035535878"/>
                    </a:ext>
                  </a:extLst>
                </a:gridCol>
                <a:gridCol w="1120879">
                  <a:extLst>
                    <a:ext uri="{9D8B030D-6E8A-4147-A177-3AD203B41FA5}">
                      <a16:colId xmlns:a16="http://schemas.microsoft.com/office/drawing/2014/main" val="926912435"/>
                    </a:ext>
                  </a:extLst>
                </a:gridCol>
              </a:tblGrid>
              <a:tr h="728917">
                <a:tc>
                  <a:txBody>
                    <a:bodyPr/>
                    <a:lstStyle/>
                    <a:p>
                      <a:r>
                        <a:rPr lang="en-US" dirty="0"/>
                        <a:t>#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(error)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Moment of inertia </a:t>
                      </a:r>
                      <a:r>
                        <a:rPr lang="en-US" dirty="0"/>
                        <a:t>(error)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308333"/>
                  </a:ext>
                </a:extLst>
              </a:tr>
              <a:tr h="39249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8809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0.05%</a:t>
                      </a: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1125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25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0.003%</a:t>
                      </a: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2287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21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6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025a154-137b-4d4b-a1b8-467b000857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27fd8437-bb63-45d6-becf-43a869fab90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b8a0564-f1c0-44d7-9df7-9385778956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a424e22-c709-4072-b0a6-b001117c2f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c0110ed-a539-42c6-9577-3e2e49265748"/>
  <p:tag name="MIO_EKGUID" val="3f8d388c-f88c-4e37-b7e1-be84a1c8fcdb"/>
  <p:tag name="MIO_UPDATE" val="True"/>
  <p:tag name="MIO_VERSION" val="09.04.2021 13:00:41"/>
  <p:tag name="MIO_DBID" val="0F45B44C-9BC7-4D85-81C4-7155EE70A7B9"/>
  <p:tag name="MIO_LASTDOWNLOADED" val="10.06.2022 21:22:45.700"/>
  <p:tag name="MIO_OBJECTNAME" val="Presentator"/>
  <p:tag name="MIO_LASTEDITORNAME" val="empower Brandi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dc5e527-dca9-4e26-9dc5-d637bf5bfe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6700d05-e178-47ba-a7f4-7b1abb00f9b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b79ede5-e0c9-4fe1-9b79-3d78fcfc540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28275cf-8c5a-4aa0-807e-0e3d48538249"/>
  <p:tag name="MIO_EKGUID" val="01d57759-18cc-4888-b288-fce4ea902c4c"/>
  <p:tag name="MIO_UPDATE" val="True"/>
  <p:tag name="MIO_VERSION" val="09.04.2021 12:55:07"/>
  <p:tag name="MIO_DBID" val="0F45B44C-9BC7-4D85-81C4-7155EE70A7B9"/>
  <p:tag name="MIO_LASTDOWNLOADED" val="10.06.2022 21:17:30.135"/>
  <p:tag name="MIO_OBJECTNAME" val="Books 01"/>
  <p:tag name="MIO_LASTEDITORNAME" val="empower Brandi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ede37a0-1469-43b2-8b97-79b729a6ac12"/>
  <p:tag name="MIO_EKGUID" val="f9a0258b-9a2e-4df7-b31c-e6fa914139e9"/>
  <p:tag name="MIO_UPDATE" val="True"/>
  <p:tag name="MIO_VERSION" val="09.04.2021 13:00:40"/>
  <p:tag name="MIO_DBID" val="0F45B44C-9BC7-4D85-81C4-7155EE70A7B9"/>
  <p:tag name="MIO_LASTDOWNLOADED" val="10.06.2022 21:22:47.256"/>
  <p:tag name="MIO_OBJECTNAME" val="Growth"/>
  <p:tag name="MIO_LASTEDITORNAME" val="empower Brand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8817560-f50a-45d2-937f-054d22fdcbe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314f032-5690-4bb9-b618-7d11f2be1c9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39e2d9c-d65c-4ea5-9287-b3f2ac6d746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69ee5ba-fcaa-444c-add3-0900b199105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5a8d03f-5dff-4789-aeb1-f2b3f51bfb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2584be-d6bb-440b-b4db-d2083b793a0e"/>
  <p:tag name="MIO_EKGUID" val="15e4863a-2480-4f5f-bb5d-001ce9a72aee"/>
  <p:tag name="MIO_UPDATE" val="True"/>
  <p:tag name="MIO_VERSION" val="09.04.2021 12:55:10"/>
  <p:tag name="MIO_DBID" val="0F45B44C-9BC7-4D85-81C4-7155EE70A7B9"/>
  <p:tag name="MIO_LASTDOWNLOADED" val="10.06.2022 21:17:28.765"/>
  <p:tag name="MIO_OBJECTNAME" val="Checklist"/>
  <p:tag name="MIO_LASTEDITORNAME" val="empower Brandi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d497bab-a5f6-42d0-8c1e-d8f5cc11757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7d57fd7-daca-4cf0-b56d-95e5126b5d1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87eda42-6609-400f-97c3-c466b2f5ba9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677c8ba-9d9c-4c06-83b6-c4cd0f12d5e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a0d19e-fb72-4529-8cd8-cc7f45bebea2"/>
</p:tagLst>
</file>

<file path=ppt/theme/theme1.xml><?xml version="1.0" encoding="utf-8"?>
<a:theme xmlns:a="http://schemas.openxmlformats.org/drawingml/2006/main" name="IPeG_Präsentation">
  <a:themeElements>
    <a:clrScheme name="Benutzerdefiniert 1">
      <a:dk1>
        <a:srgbClr val="000000"/>
      </a:dk1>
      <a:lt1>
        <a:srgbClr val="FFFFFF"/>
      </a:lt1>
      <a:dk2>
        <a:srgbClr val="B5D334"/>
      </a:dk2>
      <a:lt2>
        <a:srgbClr val="323476"/>
      </a:lt2>
      <a:accent1>
        <a:srgbClr val="323476"/>
      </a:accent1>
      <a:accent2>
        <a:srgbClr val="B5D334"/>
      </a:accent2>
      <a:accent3>
        <a:srgbClr val="CC6600"/>
      </a:accent3>
      <a:accent4>
        <a:srgbClr val="666699"/>
      </a:accent4>
      <a:accent5>
        <a:srgbClr val="CC0066"/>
      </a:accent5>
      <a:accent6>
        <a:srgbClr val="595959"/>
      </a:accent6>
      <a:hlink>
        <a:srgbClr val="004F93"/>
      </a:hlink>
      <a:folHlink>
        <a:srgbClr val="99CC00"/>
      </a:folHlink>
    </a:clrScheme>
    <a:fontScheme name="iPeG_Vorlag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folie_05.2015_neu_3.pptx" id="{D001AC5A-5974-4D5E-9D06-39DB2AE96DCE}" vid="{F6975D32-5AA3-48B2-A8AB-51432DE029A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5691</TotalTime>
  <Words>368</Words>
  <Application>Microsoft Office PowerPoint</Application>
  <PresentationFormat>Widescreen</PresentationFormat>
  <Paragraphs>105</Paragraphs>
  <Slides>16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Nunito Sans ExtraLight</vt:lpstr>
      <vt:lpstr>Rotis Sans Serif Std</vt:lpstr>
      <vt:lpstr>Segoe UI Light</vt:lpstr>
      <vt:lpstr>Wingdings</vt:lpstr>
      <vt:lpstr>IPeG_Präsentation</vt:lpstr>
      <vt:lpstr>PowerPoint Presentation</vt:lpstr>
      <vt:lpstr>Motivation</vt:lpstr>
      <vt:lpstr>State of the art</vt:lpstr>
      <vt:lpstr>Demonstration part for the algorithm development and testing</vt:lpstr>
      <vt:lpstr>Developed Algorithm</vt:lpstr>
      <vt:lpstr>Developed Algorithm</vt:lpstr>
      <vt:lpstr>Developed Algorithm</vt:lpstr>
      <vt:lpstr>Developed Algorithm</vt:lpstr>
      <vt:lpstr>Analysis of the algorithm's performance</vt:lpstr>
      <vt:lpstr>Conclusion and future work</vt:lpstr>
      <vt:lpstr>PowerPoint Presentation</vt:lpstr>
      <vt:lpstr>Other solvable shapes</vt:lpstr>
      <vt:lpstr>Motivation</vt:lpstr>
      <vt:lpstr>State of the art</vt:lpstr>
      <vt:lpstr>Developed Algorithm</vt:lpstr>
      <vt:lpstr>Analysis of the algorithm's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Wurst</dc:creator>
  <cp:lastModifiedBy>Vaclav Kasal</cp:lastModifiedBy>
  <cp:revision>161</cp:revision>
  <dcterms:created xsi:type="dcterms:W3CDTF">2021-04-07T10:37:26Z</dcterms:created>
  <dcterms:modified xsi:type="dcterms:W3CDTF">2024-04-15T12:56:58Z</dcterms:modified>
</cp:coreProperties>
</file>